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d8160076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d816007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d8160076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d8160076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d8160076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d8160076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d8160076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d8160076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d8160076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d8160076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d8160076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d8160076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d81600762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d8160076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d8160076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d8160076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d8160076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d8160076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d816007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d816007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d8160076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d8160076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d8160076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d8160076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d8160076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d8160076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d8160076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d8160076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105a4dab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105a4dab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d8160076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d8160076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d8160076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d8160076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d81600762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d81600762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d8160076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d8160076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d81600762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d8160076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d8160076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d8160076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d81600762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d8160076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6.jpg"/><Relationship Id="rId5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Relationship Id="rId4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7059226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288300" y="26450"/>
            <a:ext cx="1956300" cy="5048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8300" y="26450"/>
            <a:ext cx="1956300" cy="1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1625" y="3162175"/>
            <a:ext cx="1912975" cy="191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19" y="0"/>
            <a:ext cx="828216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0" y="0"/>
            <a:ext cx="4933275" cy="27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2786425" y="3392325"/>
            <a:ext cx="22404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3"/>
          <p:cNvSpPr txBox="1"/>
          <p:nvPr/>
        </p:nvSpPr>
        <p:spPr>
          <a:xfrm>
            <a:off x="1440075" y="3350250"/>
            <a:ext cx="15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0" y="2766225"/>
            <a:ext cx="4817426" cy="23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6826" y="3703247"/>
            <a:ext cx="4117175" cy="138716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6179175" y="3083750"/>
            <a:ext cx="289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800">
                <a:solidFill>
                  <a:srgbClr val="B45F06"/>
                </a:solidFill>
              </a:rPr>
              <a:t>POEMS</a:t>
            </a:r>
            <a:endParaRPr b="1" sz="4800">
              <a:solidFill>
                <a:srgbClr val="B45F06"/>
              </a:solidFill>
            </a:endParaRPr>
          </a:p>
        </p:txBody>
      </p:sp>
      <p:sp>
        <p:nvSpPr>
          <p:cNvPr id="124" name="Google Shape;124;p23"/>
          <p:cNvSpPr txBox="1"/>
          <p:nvPr/>
        </p:nvSpPr>
        <p:spPr>
          <a:xfrm>
            <a:off x="6446825" y="373550"/>
            <a:ext cx="13359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825" y="0"/>
            <a:ext cx="4206350" cy="280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8425"/>
            <a:ext cx="8520600" cy="4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Netherland poem for S.E.C.E.A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441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  <a:latin typeface="inherit"/>
                <a:ea typeface="inherit"/>
                <a:cs typeface="inherit"/>
                <a:sym typeface="inherit"/>
              </a:rPr>
              <a:t>We love travelling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love traveling, we’re not dumb.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Meeting people, having fun.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Started the project two years ago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Taking a plane to Taranto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Welcome we felt with Italian friends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Walking the city with all its bends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Eating the pizza’s, visiting school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Doing the football, we’re no fool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64" name="Google Shape;64;p14"/>
          <p:cNvSpPr txBox="1"/>
          <p:nvPr/>
        </p:nvSpPr>
        <p:spPr>
          <a:xfrm>
            <a:off x="6415275" y="1874175"/>
            <a:ext cx="5784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143300" y="18425"/>
            <a:ext cx="48489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was Romania in the wood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Did lots of walking, all on foot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Nature’s important, keeping it clean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this mobility we have seen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" name="Google Shape;66;p14"/>
          <p:cNvSpPr txBox="1"/>
          <p:nvPr/>
        </p:nvSpPr>
        <p:spPr>
          <a:xfrm>
            <a:off x="4763900" y="1874175"/>
            <a:ext cx="43800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it was our turn to host you all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tried very hard and we had a ball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Visiting Amsterdam, museum and boat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Rotterdam, Waterworks, deep in our coat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came corona we could not go out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Online we are meeting, here’s our shout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Hurray for Erasmus again we have fun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love traveling, we’re not dumb.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100" y="216125"/>
            <a:ext cx="3905250" cy="125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/>
          <p:nvPr/>
        </p:nvSpPr>
        <p:spPr>
          <a:xfrm>
            <a:off x="5099375" y="2045875"/>
            <a:ext cx="390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800">
                <a:solidFill>
                  <a:srgbClr val="0B5394"/>
                </a:solidFill>
              </a:rPr>
              <a:t>THANK YOU</a:t>
            </a:r>
            <a:endParaRPr b="1" i="1" sz="480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491" y="0"/>
            <a:ext cx="794363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721825" y="1309675"/>
            <a:ext cx="3807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lt1"/>
                </a:solidFill>
              </a:rPr>
              <a:t>MALTA</a:t>
            </a:r>
            <a:endParaRPr sz="6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lt1"/>
                </a:solidFill>
              </a:rPr>
              <a:t>POEMS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omic Sans MS"/>
                <a:ea typeface="Comic Sans MS"/>
                <a:cs typeface="Comic Sans MS"/>
                <a:sym typeface="Comic Sans MS"/>
              </a:rPr>
              <a:t>TARANTO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225" y="1657350"/>
            <a:ext cx="24955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5" y="0"/>
            <a:ext cx="7943849" cy="52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8466375" y="2077550"/>
            <a:ext cx="90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4406250" y="1307300"/>
            <a:ext cx="3408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TARANTO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poems 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814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