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dd81600762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dd81600762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dd81600762_0_1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dd81600762_0_1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dd81600762_0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dd81600762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dd81600762_0_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dd81600762_0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dd81600762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dd81600762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dd81600762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dd81600762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dd81600762_0_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dd81600762_0_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dd81600762_0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dd81600762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dd81600762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dd81600762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dd81600762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dd81600762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dd81600762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dd81600762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dd81600762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dd81600762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dd81600762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dd81600762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dd81600762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dd81600762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dd81600762_0_1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dd81600762_0_1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dd81600762_0_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dd81600762_0_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dd81600762_0_1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dd81600762_0_1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dd81600762_0_1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dd81600762_0_1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dd81600762_0_1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dd81600762_0_1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dd81600762_0_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dd81600762_0_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dd81600762_0_1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dd81600762_0_1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Relationship Id="rId4" Type="http://schemas.openxmlformats.org/officeDocument/2006/relationships/image" Target="../media/image19.jpg"/><Relationship Id="rId5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.png"/><Relationship Id="rId4" Type="http://schemas.openxmlformats.org/officeDocument/2006/relationships/image" Target="../media/image15.png"/><Relationship Id="rId5" Type="http://schemas.openxmlformats.org/officeDocument/2006/relationships/image" Target="../media/image17.png"/><Relationship Id="rId6" Type="http://schemas.openxmlformats.org/officeDocument/2006/relationships/image" Target="../media/image2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9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2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6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4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8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4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1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2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3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5.png"/><Relationship Id="rId4" Type="http://schemas.openxmlformats.org/officeDocument/2006/relationships/image" Target="../media/image2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0"/>
            <a:ext cx="7059226" cy="49911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/>
          <p:nvPr/>
        </p:nvSpPr>
        <p:spPr>
          <a:xfrm>
            <a:off x="7288300" y="26450"/>
            <a:ext cx="1956300" cy="50487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88300" y="26450"/>
            <a:ext cx="1956300" cy="195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31625" y="3162175"/>
            <a:ext cx="1912975" cy="191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2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13" name="Google Shape;113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0919" y="0"/>
            <a:ext cx="8282162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650" y="0"/>
            <a:ext cx="4933275" cy="2708750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23"/>
          <p:cNvSpPr txBox="1"/>
          <p:nvPr/>
        </p:nvSpPr>
        <p:spPr>
          <a:xfrm>
            <a:off x="2786425" y="3392325"/>
            <a:ext cx="2240400" cy="104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" name="Google Shape;120;p23"/>
          <p:cNvSpPr txBox="1"/>
          <p:nvPr/>
        </p:nvSpPr>
        <p:spPr>
          <a:xfrm>
            <a:off x="1440075" y="3350250"/>
            <a:ext cx="1546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1" name="Google Shape;121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650" y="2766225"/>
            <a:ext cx="4817426" cy="2352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26826" y="3703247"/>
            <a:ext cx="4117175" cy="1387165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23"/>
          <p:cNvSpPr txBox="1"/>
          <p:nvPr/>
        </p:nvSpPr>
        <p:spPr>
          <a:xfrm>
            <a:off x="6179175" y="3083750"/>
            <a:ext cx="28974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4800">
                <a:solidFill>
                  <a:srgbClr val="B45F06"/>
                </a:solidFill>
              </a:rPr>
              <a:t>POEMS</a:t>
            </a:r>
            <a:endParaRPr b="1" sz="4800">
              <a:solidFill>
                <a:srgbClr val="B45F06"/>
              </a:solidFill>
            </a:endParaRPr>
          </a:p>
        </p:txBody>
      </p:sp>
      <p:sp>
        <p:nvSpPr>
          <p:cNvPr id="124" name="Google Shape;124;p23"/>
          <p:cNvSpPr txBox="1"/>
          <p:nvPr/>
        </p:nvSpPr>
        <p:spPr>
          <a:xfrm>
            <a:off x="6446825" y="373550"/>
            <a:ext cx="1335900" cy="79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5" name="Google Shape;125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026825" y="0"/>
            <a:ext cx="4206350" cy="28018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4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4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p2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42" name="Google Shape;142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" name="Google Shape;148;p2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49" name="Google Shape;149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4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3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3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3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FE2F3"/>
        </a:solidFill>
      </p:bgPr>
    </p:bg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/>
          <p:nvPr>
            <p:ph type="title"/>
          </p:nvPr>
        </p:nvSpPr>
        <p:spPr>
          <a:xfrm>
            <a:off x="311700" y="18425"/>
            <a:ext cx="8520600" cy="49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The Netherland poem for S.E.C.E.A</a:t>
            </a:r>
            <a:endParaRPr/>
          </a:p>
        </p:txBody>
      </p:sp>
      <p:sp>
        <p:nvSpPr>
          <p:cNvPr id="63" name="Google Shape;63;p14"/>
          <p:cNvSpPr txBox="1"/>
          <p:nvPr>
            <p:ph idx="1" type="body"/>
          </p:nvPr>
        </p:nvSpPr>
        <p:spPr>
          <a:xfrm>
            <a:off x="311700" y="1152475"/>
            <a:ext cx="44100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it">
                <a:solidFill>
                  <a:schemeClr val="dk1"/>
                </a:solidFill>
                <a:latin typeface="inherit"/>
                <a:ea typeface="inherit"/>
                <a:cs typeface="inherit"/>
                <a:sym typeface="inherit"/>
              </a:rPr>
              <a:t>We love travelling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We love traveling, we’re not dumb.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Meeting people, having fun.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Started the project two years ago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Taking a plane to Taranto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Welcome we felt with Italian friends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Walking the city with all its bends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Eating the pizza’s, visiting school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Doing the football, we’re no fool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 sz="2400"/>
          </a:p>
        </p:txBody>
      </p:sp>
      <p:sp>
        <p:nvSpPr>
          <p:cNvPr id="64" name="Google Shape;64;p14"/>
          <p:cNvSpPr txBox="1"/>
          <p:nvPr/>
        </p:nvSpPr>
        <p:spPr>
          <a:xfrm>
            <a:off x="6415275" y="1874175"/>
            <a:ext cx="578400" cy="99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" name="Google Shape;65;p14"/>
          <p:cNvSpPr txBox="1"/>
          <p:nvPr/>
        </p:nvSpPr>
        <p:spPr>
          <a:xfrm>
            <a:off x="4143300" y="18425"/>
            <a:ext cx="4848900" cy="25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Next was Romania in the wood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Did lots of walking, all on foot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Nature’s important, keeping it clean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 this mobility we have seen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66" name="Google Shape;66;p14"/>
          <p:cNvSpPr txBox="1"/>
          <p:nvPr/>
        </p:nvSpPr>
        <p:spPr>
          <a:xfrm>
            <a:off x="4763900" y="1874175"/>
            <a:ext cx="4380000" cy="372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Then it was our turn to host you all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We tried very hard and we had a ball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Visiting Amsterdam, museum and boat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Rotterdam, Waterworks, deep in our coat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Then came corona we could not go out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Online we are meeting, here’s our shout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Hurray for Erasmus again we have fun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We love traveling, we’re not dumb.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3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3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3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5491" y="0"/>
            <a:ext cx="7943634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5"/>
          <p:cNvSpPr txBox="1"/>
          <p:nvPr/>
        </p:nvSpPr>
        <p:spPr>
          <a:xfrm>
            <a:off x="4721825" y="1309675"/>
            <a:ext cx="3807600" cy="20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6000">
                <a:solidFill>
                  <a:schemeClr val="lt1"/>
                </a:solidFill>
              </a:rPr>
              <a:t>MALTA</a:t>
            </a:r>
            <a:endParaRPr sz="60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6000">
                <a:solidFill>
                  <a:schemeClr val="lt1"/>
                </a:solidFill>
              </a:rPr>
              <a:t>POEMS</a:t>
            </a:r>
            <a:endParaRPr sz="60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4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4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latin typeface="Comic Sans MS"/>
                <a:ea typeface="Comic Sans MS"/>
                <a:cs typeface="Comic Sans MS"/>
                <a:sym typeface="Comic Sans MS"/>
              </a:rPr>
              <a:t>TARANTO</a:t>
            </a:r>
            <a:endParaRPr b="1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88" name="Google Shape;88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24225" y="1657350"/>
            <a:ext cx="249555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125" y="0"/>
            <a:ext cx="7943849" cy="5295899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8"/>
          <p:cNvSpPr txBox="1"/>
          <p:nvPr/>
        </p:nvSpPr>
        <p:spPr>
          <a:xfrm>
            <a:off x="8466375" y="2077550"/>
            <a:ext cx="904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" name="Google Shape;91;p18"/>
          <p:cNvSpPr txBox="1"/>
          <p:nvPr/>
        </p:nvSpPr>
        <p:spPr>
          <a:xfrm>
            <a:off x="4406250" y="1307300"/>
            <a:ext cx="3408000" cy="24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480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TARANTO</a:t>
            </a:r>
            <a:endParaRPr sz="4800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480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poems </a:t>
            </a:r>
            <a:endParaRPr sz="4800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8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3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4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081427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