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0" r:id="rId9"/>
    <p:sldId id="26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30C163-D792-4FDA-AAD4-9AFFED282913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017EF2-47B4-4A86-849C-E67E6C30D8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305800" cy="838200"/>
          </a:xfrm>
        </p:spPr>
        <p:txBody>
          <a:bodyPr>
            <a:noAutofit/>
          </a:bodyPr>
          <a:lstStyle/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about our countries….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7854696" cy="810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Primary school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GREECE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November, 2017</a:t>
            </a:r>
          </a:p>
          <a:p>
            <a:endParaRPr lang="en-US" dirty="0"/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514600"/>
            <a:ext cx="3806337" cy="281305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68580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- Υπότιτλος"/>
          <p:cNvSpPr>
            <a:spLocks noGrp="1"/>
          </p:cNvSpPr>
          <p:nvPr>
            <p:ph type="subTitle" idx="1"/>
          </p:nvPr>
        </p:nvSpPr>
        <p:spPr>
          <a:xfrm>
            <a:off x="381000" y="6248400"/>
            <a:ext cx="84582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work was created by pupils of the 6</a:t>
            </a:r>
            <a:r>
              <a:rPr lang="en-US" sz="2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grade of our school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3048000" y="3200400"/>
            <a:ext cx="1757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447800" y="21336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https://en.wikipedia.org/wiki/Poland</a:t>
            </a:r>
          </a:p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https://en.wikipedia.org/wiki/Portugal</a:t>
            </a:r>
          </a:p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https://en.wikipedia.org/wiki/Italy</a:t>
            </a:r>
          </a:p>
          <a:p>
            <a:pPr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https://en.wikipedia.org/wiki/Greece</a:t>
            </a:r>
            <a:endParaRPr lang="el-GR" sz="2000" dirty="0"/>
          </a:p>
        </p:txBody>
      </p:sp>
      <p:pic>
        <p:nvPicPr>
          <p:cNvPr id="15" name="14 - Εικόνα" descr="logo-gree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970" y="3733800"/>
            <a:ext cx="3745230" cy="2297687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of Poland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7854696" cy="3276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312,679 km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Population: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38,634,007 (2017)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Capital: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Warsaw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Language: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Polish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Religion: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 Catholicism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/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poland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3962400" cy="3910889"/>
          </a:xfrm>
          <a:prstGeom prst="rect">
            <a:avLst/>
          </a:prstGeom>
        </p:spPr>
      </p:pic>
      <p:pic>
        <p:nvPicPr>
          <p:cNvPr id="11" name="10 - Εικόνα" descr="Polish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105400"/>
            <a:ext cx="1221154" cy="76200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Landmarks of Poland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- Εικόνα" descr="Pola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86000"/>
            <a:ext cx="3227468" cy="2000807"/>
          </a:xfrm>
          <a:prstGeom prst="rect">
            <a:avLst/>
          </a:prstGeom>
        </p:spPr>
      </p:pic>
      <p:pic>
        <p:nvPicPr>
          <p:cNvPr id="13" name="12 - Εικόνα" descr="Polan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86000"/>
            <a:ext cx="3048000" cy="2022231"/>
          </a:xfrm>
          <a:prstGeom prst="rect">
            <a:avLst/>
          </a:prstGeom>
        </p:spPr>
      </p:pic>
      <p:pic>
        <p:nvPicPr>
          <p:cNvPr id="14" name="13 - Εικόνα" descr="Polan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572000"/>
            <a:ext cx="3120957" cy="1878106"/>
          </a:xfrm>
          <a:prstGeom prst="rect">
            <a:avLst/>
          </a:prstGeom>
        </p:spPr>
      </p:pic>
      <p:pic>
        <p:nvPicPr>
          <p:cNvPr id="9" name="Picture 3" descr="C:\Users\pupil\Desktop\ERASMUS\krakovia1-thumb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572000"/>
            <a:ext cx="3276600" cy="18857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Portuguese Republic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7854696" cy="3276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92,212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km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Population: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10,309,573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(2016)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Capital: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Lisbon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Language: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Portuguese 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Religion: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 Catholicism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/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flar 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105400"/>
            <a:ext cx="1235771" cy="781050"/>
          </a:xfrm>
          <a:prstGeom prst="rect">
            <a:avLst/>
          </a:prstGeom>
        </p:spPr>
      </p:pic>
      <p:pic>
        <p:nvPicPr>
          <p:cNvPr id="1031" name="Picture 7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3331974" cy="40716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Landmarks of Portugal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landmark p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3248526" cy="1981200"/>
          </a:xfrm>
          <a:prstGeom prst="rect">
            <a:avLst/>
          </a:prstGeom>
        </p:spPr>
      </p:pic>
      <p:pic>
        <p:nvPicPr>
          <p:cNvPr id="10" name="9 - Εικόνα" descr="landmark p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37629"/>
            <a:ext cx="3352800" cy="2025934"/>
          </a:xfrm>
          <a:prstGeom prst="rect">
            <a:avLst/>
          </a:prstGeom>
        </p:spPr>
      </p:pic>
      <p:pic>
        <p:nvPicPr>
          <p:cNvPr id="11" name="10 - Εικόνα" descr="landmark p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133600"/>
            <a:ext cx="3352799" cy="1957598"/>
          </a:xfrm>
          <a:prstGeom prst="rect">
            <a:avLst/>
          </a:prstGeom>
        </p:spPr>
      </p:pic>
      <p:pic>
        <p:nvPicPr>
          <p:cNvPr id="2052" name="Picture 4" descr="https://www.carhiremarket.com/content/roadtrip/portugal/portuga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419600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400" b="0" dirty="0" smtClean="0"/>
              <a:t> </a:t>
            </a:r>
            <a:r>
              <a:rPr lang="en-US" sz="5400" dirty="0" smtClean="0"/>
              <a:t>Italian Republic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7854696" cy="3276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301,338 km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Population: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60,589,445 (2016)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Capital: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Rome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Language: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Italian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Religion:</a:t>
            </a:r>
            <a:r>
              <a:rPr lang="en-US" dirty="0" smtClean="0"/>
              <a:t> 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 Catholicism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/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upil\Desktop\ERASMUS\125px-Flag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1239398" cy="714375"/>
          </a:xfrm>
          <a:prstGeom prst="rect">
            <a:avLst/>
          </a:prstGeom>
          <a:noFill/>
        </p:spPr>
      </p:pic>
      <p:pic>
        <p:nvPicPr>
          <p:cNvPr id="22530" name="Picture 2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581400" cy="38426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Landmarks of Italy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pupil\Desktop\ERASMUS\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004272" cy="1908851"/>
          </a:xfrm>
          <a:prstGeom prst="rect">
            <a:avLst/>
          </a:prstGeom>
          <a:noFill/>
        </p:spPr>
      </p:pic>
      <p:pic>
        <p:nvPicPr>
          <p:cNvPr id="9" name="8 - Εικόνα" descr="colose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362200"/>
            <a:ext cx="3048000" cy="1912523"/>
          </a:xfrm>
          <a:prstGeom prst="rect">
            <a:avLst/>
          </a:prstGeom>
        </p:spPr>
      </p:pic>
      <p:pic>
        <p:nvPicPr>
          <p:cNvPr id="12" name="Picture 5" descr="C:\Users\pupil\Desktop\ERASMUS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648200"/>
            <a:ext cx="2971800" cy="1917614"/>
          </a:xfrm>
          <a:prstGeom prst="rect">
            <a:avLst/>
          </a:prstGeom>
          <a:noFill/>
        </p:spPr>
      </p:pic>
      <p:pic>
        <p:nvPicPr>
          <p:cNvPr id="21506" name="Picture 2" descr="Σχετική 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648200"/>
            <a:ext cx="2971800" cy="19422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 Republic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7854696" cy="32766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Area: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131,957 km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Population: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183,716</a:t>
            </a:r>
            <a:r>
              <a:rPr lang="el-GR" dirty="0" smtClean="0"/>
              <a:t>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(2016)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Capital: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Athens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Language: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Greek 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Religion: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Eastern Orthodoxy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US" dirty="0"/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flag g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5105400"/>
            <a:ext cx="1071563" cy="685800"/>
          </a:xfrm>
          <a:prstGeom prst="rect">
            <a:avLst/>
          </a:prstGeom>
        </p:spPr>
      </p:pic>
      <p:pic>
        <p:nvPicPr>
          <p:cNvPr id="10" name="Picture 3" descr="C:\Users\pupil\Desktop\ERASMUS\ellad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38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05800" cy="8382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Landmarks of Greece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Εικόνα" descr="eu-erasmus_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600607" cy="4572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09600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“Let’s share culture and history using modern techniques and methods of learning teaching”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52400" y="1143000"/>
            <a:ext cx="8763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pupil\Desktop\ERASMUS\4-of-the-most-beautiful-Greek-Islands-to-visit-on-your-honeymoon-Mykonos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3088671" cy="1737378"/>
          </a:xfrm>
          <a:prstGeom prst="rect">
            <a:avLst/>
          </a:prstGeom>
          <a:noFill/>
        </p:spPr>
      </p:pic>
      <p:pic>
        <p:nvPicPr>
          <p:cNvPr id="11" name="Picture 5" descr="C:\Users\pupil\Desktop\ERASMUS\mete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3124200" cy="1760230"/>
          </a:xfrm>
          <a:prstGeom prst="rect">
            <a:avLst/>
          </a:prstGeom>
          <a:noFill/>
        </p:spPr>
      </p:pic>
      <p:pic>
        <p:nvPicPr>
          <p:cNvPr id="10" name="9 - Εικόνα" descr="αρχείο λήψης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362200"/>
            <a:ext cx="2971800" cy="1744537"/>
          </a:xfrm>
          <a:prstGeom prst="rect">
            <a:avLst/>
          </a:prstGeom>
        </p:spPr>
      </p:pic>
      <p:pic>
        <p:nvPicPr>
          <p:cNvPr id="12" name="11 - Εικόνα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343400"/>
            <a:ext cx="2971800" cy="1797073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1872</TotalTime>
  <Words>261</Words>
  <Application>Microsoft Office PowerPoint</Application>
  <PresentationFormat>Προβολή στην οθόνη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Ροή</vt:lpstr>
      <vt:lpstr>Learning about our countries….</vt:lpstr>
      <vt:lpstr>Republic of Poland</vt:lpstr>
      <vt:lpstr>Landmarks of Poland</vt:lpstr>
      <vt:lpstr>Portuguese Republic</vt:lpstr>
      <vt:lpstr>Landmarks of Portugal</vt:lpstr>
      <vt:lpstr> Italian Republic</vt:lpstr>
      <vt:lpstr>Landmarks of Italy</vt:lpstr>
      <vt:lpstr>Hellenic Republic</vt:lpstr>
      <vt:lpstr>Landmarks of Greece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35dim</dc:creator>
  <cp:lastModifiedBy>Delis</cp:lastModifiedBy>
  <cp:revision>84</cp:revision>
  <dcterms:created xsi:type="dcterms:W3CDTF">2017-11-25T12:03:32Z</dcterms:created>
  <dcterms:modified xsi:type="dcterms:W3CDTF">2017-11-30T07:16:24Z</dcterms:modified>
</cp:coreProperties>
</file>