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3" r:id="rId3"/>
    <p:sldId id="258" r:id="rId4"/>
    <p:sldId id="259" r:id="rId5"/>
    <p:sldId id="264" r:id="rId6"/>
    <p:sldId id="262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0D31-E2A5-48F4-BD79-FEE32DF9B2FD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4B47-28A7-4242-B4FF-D4CBEEAA871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858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4B47-28A7-4242-B4FF-D4CBEEAA8715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10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7A31FE-46BE-4461-8B0F-270B27F6ED55}" type="datetimeFigureOut">
              <a:rPr lang="pt-PT" smtClean="0"/>
              <a:pPr/>
              <a:t>17/02/2019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3452D59-21C9-44E1-98CD-A118389941E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059832" y="5288340"/>
            <a:ext cx="6178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 smtClean="0"/>
          </a:p>
          <a:p>
            <a:r>
              <a:rPr lang="pt-PT" sz="6000" dirty="0" err="1" smtClean="0">
                <a:solidFill>
                  <a:schemeClr val="bg1"/>
                </a:solidFill>
              </a:rPr>
              <a:t>Food</a:t>
            </a:r>
            <a:r>
              <a:rPr lang="pt-PT" sz="6000" dirty="0" smtClean="0">
                <a:solidFill>
                  <a:schemeClr val="bg1"/>
                </a:solidFill>
              </a:rPr>
              <a:t> in </a:t>
            </a:r>
            <a:r>
              <a:rPr lang="pt-PT" sz="6000" dirty="0" err="1" smtClean="0">
                <a:solidFill>
                  <a:schemeClr val="bg1"/>
                </a:solidFill>
              </a:rPr>
              <a:t>daily</a:t>
            </a:r>
            <a:r>
              <a:rPr lang="pt-PT" sz="6000" dirty="0" smtClean="0">
                <a:solidFill>
                  <a:schemeClr val="bg1"/>
                </a:solidFill>
              </a:rPr>
              <a:t> </a:t>
            </a:r>
            <a:r>
              <a:rPr lang="pt-PT" sz="6000" dirty="0" err="1" smtClean="0">
                <a:solidFill>
                  <a:schemeClr val="bg1"/>
                </a:solidFill>
              </a:rPr>
              <a:t>life</a:t>
            </a:r>
            <a:endParaRPr lang="pt-PT" sz="6000" dirty="0" smtClean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8944" y="150914"/>
            <a:ext cx="8229600" cy="973830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Italian</a:t>
            </a:r>
            <a:r>
              <a:rPr kumimoji="0" lang="pt-PT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food</a:t>
            </a:r>
            <a:r>
              <a:rPr kumimoji="0" lang="pt-PT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2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customs</a:t>
            </a:r>
            <a:endParaRPr kumimoji="0" lang="pt-PT" sz="4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467544" y="908720"/>
            <a:ext cx="8229600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lang="pt-PT" sz="2000" dirty="0" err="1"/>
              <a:t>I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taly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pastas, pizzas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 desserts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pt-PT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Pastas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tips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pasta: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err="1"/>
              <a:t>Tagliatelle</a:t>
            </a:r>
            <a:endParaRPr lang="en-US" sz="2000" dirty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err="1"/>
              <a:t>Spaguetti</a:t>
            </a:r>
            <a:endParaRPr lang="en-US" sz="2000" dirty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err="1" smtClean="0"/>
              <a:t>Tortellini</a:t>
            </a:r>
            <a:endParaRPr lang="pt-PT" sz="2000" dirty="0" smtClean="0"/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pt-PT" sz="2000" b="1" u="sng" dirty="0" smtClean="0"/>
              <a:t>Pizzas </a:t>
            </a:r>
            <a:r>
              <a:rPr lang="pt-PT" sz="2000" dirty="0" smtClean="0"/>
              <a:t>– </a:t>
            </a:r>
            <a:r>
              <a:rPr lang="en-US" sz="2000" dirty="0" smtClean="0"/>
              <a:t>There </a:t>
            </a:r>
            <a:r>
              <a:rPr lang="en-US" sz="2000" dirty="0"/>
              <a:t>are </a:t>
            </a:r>
            <a:r>
              <a:rPr lang="en-US" sz="2000" dirty="0" smtClean="0"/>
              <a:t>many </a:t>
            </a:r>
            <a:r>
              <a:rPr lang="en-US" sz="2000" dirty="0"/>
              <a:t>varieties of pizza made in </a:t>
            </a:r>
            <a:r>
              <a:rPr lang="en-US" sz="2000" dirty="0" smtClean="0"/>
              <a:t>Italy.</a:t>
            </a:r>
            <a:r>
              <a:rPr lang="en-US" sz="2000" dirty="0"/>
              <a:t>   </a:t>
            </a:r>
            <a:r>
              <a:rPr lang="en-US" sz="2000" dirty="0" smtClean="0"/>
              <a:t>Topped </a:t>
            </a:r>
            <a:r>
              <a:rPr lang="en-US" sz="2000" dirty="0"/>
              <a:t>with tomatoes, cheese, and various other ingredients</a:t>
            </a:r>
            <a:endParaRPr lang="pt-PT" sz="2000" dirty="0" smtClean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/>
              <a:t>Pizza </a:t>
            </a:r>
            <a:r>
              <a:rPr lang="pt-PT" sz="2000" dirty="0" err="1"/>
              <a:t>Margherita</a:t>
            </a:r>
            <a:endParaRPr lang="en-US" sz="2000" dirty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/>
              <a:t>Pizza </a:t>
            </a:r>
            <a:r>
              <a:rPr lang="pt-PT" sz="2000" dirty="0" err="1"/>
              <a:t>Capricciosa</a:t>
            </a:r>
            <a:r>
              <a:rPr lang="pt-PT" sz="2000" dirty="0"/>
              <a:t> </a:t>
            </a:r>
            <a:endParaRPr lang="pt-PT" sz="2000" dirty="0" smtClean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smtClean="0"/>
              <a:t>Pizza Carbonara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err="1" smtClean="0"/>
              <a:t>Four</a:t>
            </a:r>
            <a:r>
              <a:rPr lang="pt-PT" sz="2000" dirty="0" smtClean="0"/>
              <a:t> </a:t>
            </a:r>
            <a:r>
              <a:rPr lang="pt-PT" sz="2000" dirty="0" err="1" smtClean="0"/>
              <a:t>season</a:t>
            </a:r>
            <a:r>
              <a:rPr lang="pt-PT" sz="2000" dirty="0" smtClean="0"/>
              <a:t> pizza</a:t>
            </a: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pt-PT" sz="2000" b="1" u="sng" dirty="0" smtClean="0"/>
              <a:t>Desserts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err="1" smtClean="0"/>
              <a:t>Panettone</a:t>
            </a:r>
            <a:endParaRPr lang="en-US" sz="2000" dirty="0" smtClean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smtClean="0"/>
              <a:t>Tiramisu </a:t>
            </a: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pt-PT" sz="2000" dirty="0" smtClean="0"/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00549"/>
            <a:ext cx="1693259" cy="9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52" y="5765559"/>
            <a:ext cx="1256734" cy="84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upload.wikimedia.org/wikipedia/commons/0/02/Tagliatell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384" y="2217409"/>
            <a:ext cx="1065799" cy="823572"/>
          </a:xfrm>
          <a:prstGeom prst="rect">
            <a:avLst/>
          </a:prstGeom>
          <a:noFill/>
        </p:spPr>
      </p:pic>
      <p:pic>
        <p:nvPicPr>
          <p:cNvPr id="8" name="Picture 6" descr="https://upload.wikimedia.org/wikipedia/commons/1/12/Spaghetti_spiral%2C_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8500" y="2104877"/>
            <a:ext cx="552339" cy="964083"/>
          </a:xfrm>
          <a:prstGeom prst="rect">
            <a:avLst/>
          </a:prstGeom>
          <a:noFill/>
        </p:spPr>
      </p:pic>
      <p:pic>
        <p:nvPicPr>
          <p:cNvPr id="9" name="Picture 10" descr="https://upload.wikimedia.org/wikipedia/commons/4/42/Tortellini_Bologne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263053"/>
            <a:ext cx="1058879" cy="70591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693551"/>
            <a:ext cx="1302359" cy="97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b="1" u="sng" dirty="0" smtClean="0"/>
              <a:t>Pastas </a:t>
            </a:r>
          </a:p>
          <a:p>
            <a:pPr marL="953262" lvl="1" indent="-514350" algn="just">
              <a:buFont typeface="Arial" pitchFamily="34" charset="0"/>
              <a:buChar char="•"/>
            </a:pPr>
            <a:r>
              <a:rPr lang="pt-PT" sz="2000" b="1" dirty="0" err="1" smtClean="0"/>
              <a:t>Tagliatelle</a:t>
            </a:r>
            <a:r>
              <a:rPr lang="pt-PT" sz="2000" dirty="0" smtClean="0"/>
              <a:t> - </a:t>
            </a:r>
            <a:r>
              <a:rPr lang="en-US" sz="2000" dirty="0" smtClean="0"/>
              <a:t>is a traditional type of pasta from the Emilia-Romagna and Marche regions of Italy. </a:t>
            </a:r>
            <a:r>
              <a:rPr lang="en-US" sz="2000" i="1" dirty="0" err="1" smtClean="0"/>
              <a:t>Tagliatelle</a:t>
            </a:r>
            <a:r>
              <a:rPr lang="en-US" sz="2000" dirty="0" smtClean="0"/>
              <a:t> can be served with a variety of sauces, but the classic is Bolognese.</a:t>
            </a:r>
          </a:p>
          <a:p>
            <a:pPr marL="953262" lvl="1" indent="-514350" algn="just">
              <a:buFont typeface="Arial" pitchFamily="34" charset="0"/>
              <a:buChar char="•"/>
            </a:pPr>
            <a:endParaRPr lang="en-US" sz="2000" dirty="0" smtClean="0"/>
          </a:p>
          <a:p>
            <a:pPr marL="953262" lvl="1" indent="-514350" algn="just">
              <a:buFont typeface="Arial" pitchFamily="34" charset="0"/>
              <a:buChar char="•"/>
            </a:pPr>
            <a:endParaRPr lang="en-US" sz="2000" dirty="0" smtClean="0"/>
          </a:p>
          <a:p>
            <a:pPr marL="953262" lvl="1" indent="-514350" algn="just">
              <a:buFont typeface="Arial" pitchFamily="34" charset="0"/>
              <a:buChar char="•"/>
            </a:pPr>
            <a:r>
              <a:rPr lang="pt-PT" sz="2000" b="1" dirty="0" err="1" smtClean="0"/>
              <a:t>Spaguetti</a:t>
            </a:r>
            <a:r>
              <a:rPr lang="pt-PT" sz="2000" dirty="0" smtClean="0"/>
              <a:t>- </a:t>
            </a:r>
            <a:r>
              <a:rPr lang="en-US" sz="2000" dirty="0" smtClean="0"/>
              <a:t>is a long, thin, solid, cylindrical pasta. Spaghetti is made of milled wheat and water.</a:t>
            </a:r>
          </a:p>
          <a:p>
            <a:pPr marL="953262" lvl="1" indent="-514350" algn="just">
              <a:buFont typeface="Arial" pitchFamily="34" charset="0"/>
              <a:buChar char="•"/>
            </a:pPr>
            <a:endParaRPr lang="en-US" sz="2000" dirty="0" smtClean="0"/>
          </a:p>
          <a:p>
            <a:pPr marL="953262" lvl="1" indent="-514350" algn="just">
              <a:buFont typeface="Arial" pitchFamily="34" charset="0"/>
              <a:buChar char="•"/>
            </a:pPr>
            <a:endParaRPr lang="en-US" sz="2000" dirty="0" smtClean="0"/>
          </a:p>
          <a:p>
            <a:pPr marL="953262" lvl="1" indent="-514350" algn="just">
              <a:buFont typeface="Arial" pitchFamily="34" charset="0"/>
              <a:buChar char="•"/>
            </a:pPr>
            <a:endParaRPr lang="en-US" sz="2000" dirty="0" smtClean="0"/>
          </a:p>
          <a:p>
            <a:pPr marL="953262" lvl="1" indent="-514350" algn="just">
              <a:buFont typeface="Arial" pitchFamily="34" charset="0"/>
              <a:buChar char="•"/>
            </a:pPr>
            <a:r>
              <a:rPr lang="pt-PT" sz="2000" b="1" dirty="0" err="1" smtClean="0"/>
              <a:t>Tortellini</a:t>
            </a:r>
            <a:r>
              <a:rPr lang="pt-PT" sz="2000" dirty="0" smtClean="0"/>
              <a:t>- </a:t>
            </a:r>
            <a:r>
              <a:rPr lang="en-US" sz="2000" dirty="0" smtClean="0"/>
              <a:t>They are typically stuffed with a mix of meat and  </a:t>
            </a:r>
            <a:r>
              <a:rPr lang="en-US" sz="2000" dirty="0" err="1" smtClean="0"/>
              <a:t>Parmigiano</a:t>
            </a:r>
            <a:r>
              <a:rPr lang="en-US" sz="2000" dirty="0" smtClean="0"/>
              <a:t> </a:t>
            </a:r>
            <a:r>
              <a:rPr lang="en-US" sz="2000" dirty="0" err="1" smtClean="0"/>
              <a:t>reggiano</a:t>
            </a:r>
            <a:r>
              <a:rPr lang="en-US" sz="2000" dirty="0" smtClean="0"/>
              <a:t> </a:t>
            </a:r>
            <a:r>
              <a:rPr lang="pt-PT" sz="2000" dirty="0" smtClean="0"/>
              <a:t> </a:t>
            </a:r>
            <a:r>
              <a:rPr lang="pt-PT" sz="2000" dirty="0" err="1" smtClean="0"/>
              <a:t>cheese</a:t>
            </a:r>
            <a:r>
              <a:rPr lang="pt-PT" sz="2000" dirty="0" smtClean="0"/>
              <a:t>. </a:t>
            </a:r>
            <a:r>
              <a:rPr lang="pt-PT" sz="2000" dirty="0" err="1" smtClean="0"/>
              <a:t>Tortellini</a:t>
            </a:r>
            <a:r>
              <a:rPr lang="pt-PT" sz="2000" dirty="0" smtClean="0"/>
              <a:t>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originally</a:t>
            </a:r>
            <a:r>
              <a:rPr lang="pt-PT" sz="2000" dirty="0" smtClean="0"/>
              <a:t> </a:t>
            </a:r>
            <a:r>
              <a:rPr lang="pt-PT" sz="2000" dirty="0" err="1" smtClean="0"/>
              <a:t>from</a:t>
            </a:r>
            <a:r>
              <a:rPr lang="pt-PT" sz="2000" dirty="0" smtClean="0"/>
              <a:t> </a:t>
            </a:r>
            <a:r>
              <a:rPr lang="pt-PT" sz="2000" dirty="0" err="1" smtClean="0"/>
              <a:t>Emilia</a:t>
            </a:r>
            <a:r>
              <a:rPr lang="pt-PT" sz="2000" dirty="0" smtClean="0"/>
              <a:t>.</a:t>
            </a:r>
            <a:endParaRPr lang="pt-PT" sz="2000" dirty="0"/>
          </a:p>
          <a:p>
            <a:pPr algn="just">
              <a:buNone/>
            </a:pPr>
            <a:endParaRPr lang="pt-PT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1224135" cy="9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s://upload.wikimedia.org/wikipedia/commons/4/4a/Pollo_funghi_spaghetti_-_Paesano_Restau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524" y="3861048"/>
            <a:ext cx="1399372" cy="936104"/>
          </a:xfrm>
          <a:prstGeom prst="rect">
            <a:avLst/>
          </a:prstGeom>
          <a:noFill/>
        </p:spPr>
      </p:pic>
      <p:pic>
        <p:nvPicPr>
          <p:cNvPr id="12" name="Picture 12" descr="Photo of Cheese tortellini in light bro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5938" y="5661248"/>
            <a:ext cx="1600198" cy="901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endParaRPr lang="pt-PT" dirty="0"/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467544" y="620688"/>
            <a:ext cx="8229600" cy="55446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Pizzas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pt-PT" sz="2000" dirty="0" smtClean="0"/>
              <a:t>Pizza </a:t>
            </a:r>
            <a:r>
              <a:rPr lang="pt-PT" sz="2000" dirty="0" err="1" smtClean="0"/>
              <a:t>Margherita</a:t>
            </a:r>
            <a:r>
              <a:rPr lang="pt-PT" sz="2000" dirty="0" smtClean="0"/>
              <a:t>- </a:t>
            </a:r>
            <a:r>
              <a:rPr lang="en-US" sz="2000" dirty="0" smtClean="0"/>
              <a:t>Pizza </a:t>
            </a:r>
            <a:r>
              <a:rPr lang="en-US" sz="2000" dirty="0" err="1" smtClean="0"/>
              <a:t>Margherita</a:t>
            </a:r>
            <a:r>
              <a:rPr lang="en-US" sz="2000" dirty="0" smtClean="0"/>
              <a:t> may have set the standard, but there are numerous popular varieties of pizza made in Italy .</a:t>
            </a:r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3262" lvl="1" indent="-514350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endParaRPr lang="pt-PT" sz="2000" dirty="0" smtClean="0"/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187290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645906" cy="11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16893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636912"/>
            <a:ext cx="1835929" cy="14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/>
          <p:cNvSpPr txBox="1">
            <a:spLocks/>
          </p:cNvSpPr>
          <p:nvPr/>
        </p:nvSpPr>
        <p:spPr>
          <a:xfrm>
            <a:off x="467544" y="1313384"/>
            <a:ext cx="8229600" cy="55446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pt-PT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Panettone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i="1" dirty="0" smtClean="0"/>
              <a:t>In Christmas the Italian people eat </a:t>
            </a:r>
            <a:r>
              <a:rPr lang="en-US" sz="2000" i="1" dirty="0" err="1" smtClean="0"/>
              <a:t>Panettone</a:t>
            </a:r>
            <a:r>
              <a:rPr lang="en-US" sz="2000" i="1" dirty="0" smtClean="0"/>
              <a:t>. </a:t>
            </a:r>
            <a:r>
              <a:rPr lang="en-US" sz="2000" dirty="0" smtClean="0"/>
              <a:t> It is made with flour, butter, eggs and sugar with candied citron and sultanas.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defRPr/>
            </a:pPr>
            <a:endParaRPr lang="en-US" sz="2000" dirty="0" smtClean="0"/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defRPr/>
            </a:pPr>
            <a:endParaRPr lang="en-US" sz="2000" dirty="0" smtClean="0"/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pt-PT" sz="2000" b="1" u="sng" dirty="0" smtClean="0"/>
              <a:t>Tiramisu </a:t>
            </a:r>
          </a:p>
          <a:p>
            <a:pPr marL="953262" lvl="1" indent="-514350" algn="just">
              <a:spcBef>
                <a:spcPct val="20000"/>
              </a:spcBef>
              <a:buClr>
                <a:schemeClr val="accent1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i="1" dirty="0" smtClean="0"/>
              <a:t>The most </a:t>
            </a:r>
            <a:r>
              <a:rPr lang="en-US" sz="2000" i="1" dirty="0" err="1" smtClean="0"/>
              <a:t>tradicional</a:t>
            </a:r>
            <a:r>
              <a:rPr lang="en-US" sz="2000" i="1" dirty="0" smtClean="0"/>
              <a:t> dessert is the Tiramisu. It is made with </a:t>
            </a:r>
            <a:r>
              <a:rPr lang="en-US" sz="2000" i="1" dirty="0" err="1" smtClean="0"/>
              <a:t>biscoits</a:t>
            </a:r>
            <a:r>
              <a:rPr lang="en-US" sz="2000" i="1" dirty="0" smtClean="0"/>
              <a:t>, coffee, cheese, eggs, sugar and </a:t>
            </a:r>
            <a:r>
              <a:rPr lang="en-US" sz="2000" i="1" dirty="0" err="1" smtClean="0"/>
              <a:t>coccoa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3262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1525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1043608" y="476672"/>
            <a:ext cx="66247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Traditional</a:t>
            </a:r>
            <a:r>
              <a:rPr lang="pt-PT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desserts</a:t>
            </a:r>
            <a:endParaRPr lang="pt-PT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69160"/>
            <a:ext cx="2108310" cy="14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Trabalho realizado por:</a:t>
            </a:r>
          </a:p>
          <a:p>
            <a:pPr>
              <a:buNone/>
            </a:pPr>
            <a:r>
              <a:rPr lang="pt-PT" dirty="0" smtClean="0"/>
              <a:t>	</a:t>
            </a:r>
          </a:p>
          <a:p>
            <a:pPr lvl="1"/>
            <a:r>
              <a:rPr lang="pt-PT" dirty="0" smtClean="0"/>
              <a:t>Carolina Correia Liberato	</a:t>
            </a:r>
          </a:p>
          <a:p>
            <a:pPr lvl="1"/>
            <a:r>
              <a:rPr lang="pt-PT" dirty="0" smtClean="0"/>
              <a:t>Nº5   </a:t>
            </a:r>
          </a:p>
          <a:p>
            <a:pPr lvl="1"/>
            <a:r>
              <a:rPr lang="pt-PT" dirty="0" smtClean="0"/>
              <a:t>7ºD</a:t>
            </a:r>
          </a:p>
          <a:p>
            <a:pPr lvl="1"/>
            <a:endParaRPr lang="pt-PT" dirty="0"/>
          </a:p>
        </p:txBody>
      </p:sp>
      <p:pic>
        <p:nvPicPr>
          <p:cNvPr id="6" name="Picture 2" descr="Resultado de imagem para logotipo escola elias gar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45224"/>
            <a:ext cx="1868418" cy="110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Energi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799</TotalTime>
  <Words>97</Words>
  <Application>Microsoft Office PowerPoint</Application>
  <PresentationFormat>Apresentação no Ecrã (4:3)</PresentationFormat>
  <Paragraphs>52</Paragraphs>
  <Slides>6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Verdana</vt:lpstr>
      <vt:lpstr>Wingdings</vt:lpstr>
      <vt:lpstr>Wingdings 2</vt:lpstr>
      <vt:lpstr>Energia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Italy  food in daily life</dc:title>
  <dc:creator>Carolina</dc:creator>
  <cp:lastModifiedBy>Ana Micael Inacio</cp:lastModifiedBy>
  <cp:revision>31</cp:revision>
  <dcterms:created xsi:type="dcterms:W3CDTF">2019-01-27T10:59:04Z</dcterms:created>
  <dcterms:modified xsi:type="dcterms:W3CDTF">2019-02-17T19:37:46Z</dcterms:modified>
</cp:coreProperties>
</file>