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0" r:id="rId9"/>
    <p:sldId id="266" r:id="rId10"/>
    <p:sldId id="264" r:id="rId11"/>
    <p:sldId id="265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642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82" autoAdjust="0"/>
    <p:restoredTop sz="94660"/>
  </p:normalViewPr>
  <p:slideViewPr>
    <p:cSldViewPr>
      <p:cViewPr varScale="1">
        <p:scale>
          <a:sx n="110" d="100"/>
          <a:sy n="110" d="100"/>
        </p:scale>
        <p:origin x="-20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xão recta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ítulo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pt-PT"/>
              <a:t>Clique para editar o estilo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PT"/>
              <a:t>Faça clique para editar o estilo</a:t>
            </a:r>
            <a:endParaRPr kumimoji="0" lang="en-US"/>
          </a:p>
        </p:txBody>
      </p:sp>
      <p:sp>
        <p:nvSpPr>
          <p:cNvPr id="16" name="Marcador de Posição da Data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4F124-BA6F-4482-B6F5-37591C06B16F}" type="datetimeFigureOut">
              <a:rPr lang="pt-PT" smtClean="0"/>
              <a:pPr/>
              <a:t>15/01/2018</a:t>
            </a:fld>
            <a:endParaRPr lang="pt-PT"/>
          </a:p>
        </p:txBody>
      </p:sp>
      <p:sp>
        <p:nvSpPr>
          <p:cNvPr id="2" name="Marcador de Posição do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15" name="Marcador de Posição do Número do Diapositivo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05471B7-1BBC-4B4B-94C1-6DB5AE55934D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PT"/>
              <a:t>Clique para editar o estilo</a:t>
            </a:r>
            <a:endParaRPr kumimoji="0"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PT"/>
              <a:t>Clique para editar os estilos</a:t>
            </a:r>
          </a:p>
          <a:p>
            <a:pPr lvl="1" eaLnBrk="1" latinLnBrk="0" hangingPunct="1"/>
            <a:r>
              <a:rPr lang="pt-PT"/>
              <a:t>Segundo nível</a:t>
            </a:r>
          </a:p>
          <a:p>
            <a:pPr lvl="2" eaLnBrk="1" latinLnBrk="0" hangingPunct="1"/>
            <a:r>
              <a:rPr lang="pt-PT"/>
              <a:t>Terceiro nível</a:t>
            </a:r>
          </a:p>
          <a:p>
            <a:pPr lvl="3" eaLnBrk="1" latinLnBrk="0" hangingPunct="1"/>
            <a:r>
              <a:rPr lang="pt-PT"/>
              <a:t>Quarto nível</a:t>
            </a:r>
          </a:p>
          <a:p>
            <a:pPr lvl="4" eaLnBrk="1" latinLnBrk="0" hangingPunct="1"/>
            <a:r>
              <a:rPr lang="pt-PT"/>
              <a:t>Quinto nível</a:t>
            </a:r>
            <a:endParaRPr kumimoji="0"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4F124-BA6F-4482-B6F5-37591C06B16F}" type="datetimeFigureOut">
              <a:rPr lang="pt-PT" smtClean="0"/>
              <a:pPr/>
              <a:t>15/01/2018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471B7-1BBC-4B4B-94C1-6DB5AE55934D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pt-PT"/>
              <a:t>Clique para editar o estilo</a:t>
            </a:r>
            <a:endParaRPr kumimoji="0"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pt-PT"/>
              <a:t>Clique para editar os estilos</a:t>
            </a:r>
          </a:p>
          <a:p>
            <a:pPr lvl="1" eaLnBrk="1" latinLnBrk="0" hangingPunct="1"/>
            <a:r>
              <a:rPr lang="pt-PT"/>
              <a:t>Segundo nível</a:t>
            </a:r>
          </a:p>
          <a:p>
            <a:pPr lvl="2" eaLnBrk="1" latinLnBrk="0" hangingPunct="1"/>
            <a:r>
              <a:rPr lang="pt-PT"/>
              <a:t>Terceiro nível</a:t>
            </a:r>
          </a:p>
          <a:p>
            <a:pPr lvl="3" eaLnBrk="1" latinLnBrk="0" hangingPunct="1"/>
            <a:r>
              <a:rPr lang="pt-PT"/>
              <a:t>Quarto nível</a:t>
            </a:r>
          </a:p>
          <a:p>
            <a:pPr lvl="4" eaLnBrk="1" latinLnBrk="0" hangingPunct="1"/>
            <a:r>
              <a:rPr lang="pt-PT"/>
              <a:t>Quinto nível</a:t>
            </a:r>
            <a:endParaRPr kumimoji="0" lang="en-US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4F124-BA6F-4482-B6F5-37591C06B16F}" type="datetimeFigureOut">
              <a:rPr lang="pt-PT" smtClean="0"/>
              <a:pPr/>
              <a:t>15/01/2018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471B7-1BBC-4B4B-94C1-6DB5AE55934D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ítulo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PT"/>
              <a:t>Clique para editar o estilo</a:t>
            </a:r>
            <a:endParaRPr kumimoji="0" lang="en-US"/>
          </a:p>
        </p:txBody>
      </p:sp>
      <p:sp>
        <p:nvSpPr>
          <p:cNvPr id="27" name="Marcador de Posição de Conteúdo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PT"/>
              <a:t>Clique para editar os estilos</a:t>
            </a:r>
          </a:p>
          <a:p>
            <a:pPr lvl="1" eaLnBrk="1" latinLnBrk="0" hangingPunct="1"/>
            <a:r>
              <a:rPr lang="pt-PT"/>
              <a:t>Segundo nível</a:t>
            </a:r>
          </a:p>
          <a:p>
            <a:pPr lvl="2" eaLnBrk="1" latinLnBrk="0" hangingPunct="1"/>
            <a:r>
              <a:rPr lang="pt-PT"/>
              <a:t>Terceiro nível</a:t>
            </a:r>
          </a:p>
          <a:p>
            <a:pPr lvl="3" eaLnBrk="1" latinLnBrk="0" hangingPunct="1"/>
            <a:r>
              <a:rPr lang="pt-PT"/>
              <a:t>Quarto nível</a:t>
            </a:r>
          </a:p>
          <a:p>
            <a:pPr lvl="4" eaLnBrk="1" latinLnBrk="0" hangingPunct="1"/>
            <a:r>
              <a:rPr lang="pt-PT"/>
              <a:t>Quinto nível</a:t>
            </a:r>
            <a:endParaRPr kumimoji="0" lang="en-US"/>
          </a:p>
        </p:txBody>
      </p:sp>
      <p:sp>
        <p:nvSpPr>
          <p:cNvPr id="25" name="Marcador de Posição da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4F124-BA6F-4482-B6F5-37591C06B16F}" type="datetimeFigureOut">
              <a:rPr lang="pt-PT" smtClean="0"/>
              <a:pPr/>
              <a:t>15/01/2018</a:t>
            </a:fld>
            <a:endParaRPr lang="pt-PT"/>
          </a:p>
        </p:txBody>
      </p:sp>
      <p:sp>
        <p:nvSpPr>
          <p:cNvPr id="19" name="Marcador de Posição do Rodapé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pt-PT"/>
          </a:p>
        </p:txBody>
      </p:sp>
      <p:sp>
        <p:nvSpPr>
          <p:cNvPr id="16" name="Marcador de Posição do Número do Diapositivo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05471B7-1BBC-4B4B-94C1-6DB5AE55934D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cçã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xão recta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Marcador de Posição do Texto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PT"/>
              <a:t>Clique para editar os estilos</a:t>
            </a:r>
          </a:p>
        </p:txBody>
      </p:sp>
      <p:sp>
        <p:nvSpPr>
          <p:cNvPr id="19" name="Marcador de Posição da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4F124-BA6F-4482-B6F5-37591C06B16F}" type="datetimeFigureOut">
              <a:rPr lang="pt-PT" smtClean="0"/>
              <a:pPr/>
              <a:t>15/01/2018</a:t>
            </a:fld>
            <a:endParaRPr lang="pt-PT"/>
          </a:p>
        </p:txBody>
      </p:sp>
      <p:sp>
        <p:nvSpPr>
          <p:cNvPr id="11" name="Marcador de Posição do Rodapé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16" name="Marcador de Posição do Número do Diapositivo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471B7-1BBC-4B4B-94C1-6DB5AE55934D}" type="slidenum">
              <a:rPr lang="pt-PT" smtClean="0"/>
              <a:pPr/>
              <a:t>‹nº›</a:t>
            </a:fld>
            <a:endParaRPr lang="pt-PT"/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pt-PT"/>
              <a:t>Clique para editar o estilo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ítulo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t-PT"/>
              <a:t>Clique para editar o estilo</a:t>
            </a:r>
            <a:endParaRPr kumimoji="0" lang="en-US"/>
          </a:p>
        </p:txBody>
      </p:sp>
      <p:sp>
        <p:nvSpPr>
          <p:cNvPr id="14" name="Marcador de Posição de Conteúdo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PT"/>
              <a:t>Clique para editar os estilos</a:t>
            </a:r>
          </a:p>
          <a:p>
            <a:pPr lvl="1" eaLnBrk="1" latinLnBrk="0" hangingPunct="1"/>
            <a:r>
              <a:rPr lang="pt-PT"/>
              <a:t>Segundo nível</a:t>
            </a:r>
          </a:p>
          <a:p>
            <a:pPr lvl="2" eaLnBrk="1" latinLnBrk="0" hangingPunct="1"/>
            <a:r>
              <a:rPr lang="pt-PT"/>
              <a:t>Terceiro nível</a:t>
            </a:r>
          </a:p>
          <a:p>
            <a:pPr lvl="3" eaLnBrk="1" latinLnBrk="0" hangingPunct="1"/>
            <a:r>
              <a:rPr lang="pt-PT"/>
              <a:t>Quarto nível</a:t>
            </a:r>
          </a:p>
          <a:p>
            <a:pPr lvl="4" eaLnBrk="1" latinLnBrk="0" hangingPunct="1"/>
            <a:r>
              <a:rPr lang="pt-PT"/>
              <a:t>Quinto nível</a:t>
            </a:r>
            <a:endParaRPr kumimoji="0" lang="en-US"/>
          </a:p>
        </p:txBody>
      </p:sp>
      <p:sp>
        <p:nvSpPr>
          <p:cNvPr id="13" name="Marcador de Posição de Conteúdo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PT"/>
              <a:t>Clique para editar os estilos</a:t>
            </a:r>
          </a:p>
          <a:p>
            <a:pPr lvl="1" eaLnBrk="1" latinLnBrk="0" hangingPunct="1"/>
            <a:r>
              <a:rPr lang="pt-PT"/>
              <a:t>Segundo nível</a:t>
            </a:r>
          </a:p>
          <a:p>
            <a:pPr lvl="2" eaLnBrk="1" latinLnBrk="0" hangingPunct="1"/>
            <a:r>
              <a:rPr lang="pt-PT"/>
              <a:t>Terceiro nível</a:t>
            </a:r>
          </a:p>
          <a:p>
            <a:pPr lvl="3" eaLnBrk="1" latinLnBrk="0" hangingPunct="1"/>
            <a:r>
              <a:rPr lang="pt-PT"/>
              <a:t>Quarto nível</a:t>
            </a:r>
          </a:p>
          <a:p>
            <a:pPr lvl="4" eaLnBrk="1" latinLnBrk="0" hangingPunct="1"/>
            <a:r>
              <a:rPr lang="pt-PT"/>
              <a:t>Quinto nível</a:t>
            </a:r>
            <a:endParaRPr kumimoji="0" lang="en-US"/>
          </a:p>
        </p:txBody>
      </p:sp>
      <p:sp>
        <p:nvSpPr>
          <p:cNvPr id="21" name="Marcador de Posição da Data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4F124-BA6F-4482-B6F5-37591C06B16F}" type="datetimeFigureOut">
              <a:rPr lang="pt-PT" smtClean="0"/>
              <a:pPr/>
              <a:t>15/01/2018</a:t>
            </a:fld>
            <a:endParaRPr lang="pt-PT"/>
          </a:p>
        </p:txBody>
      </p:sp>
      <p:sp>
        <p:nvSpPr>
          <p:cNvPr id="10" name="Marcador de Posição do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1" name="Marcador de Posição do Número do Diapositivo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471B7-1BBC-4B4B-94C1-6DB5AE55934D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ítulo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PT"/>
              <a:t>Clique para editar o estilo</a:t>
            </a:r>
            <a:endParaRPr kumimoji="0" lang="en-US"/>
          </a:p>
        </p:txBody>
      </p:sp>
      <p:sp>
        <p:nvSpPr>
          <p:cNvPr id="13" name="Marcador de Posição do Texto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PT"/>
              <a:t>Clique para editar os estilos</a:t>
            </a:r>
          </a:p>
        </p:txBody>
      </p:sp>
      <p:sp>
        <p:nvSpPr>
          <p:cNvPr id="25" name="Marcador de Posição do Texto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PT"/>
              <a:t>Clique para editar os estilos</a:t>
            </a:r>
          </a:p>
          <a:p>
            <a:pPr lvl="1" eaLnBrk="1" latinLnBrk="0" hangingPunct="1"/>
            <a:r>
              <a:rPr lang="pt-PT"/>
              <a:t>Segundo nível</a:t>
            </a:r>
          </a:p>
          <a:p>
            <a:pPr lvl="2" eaLnBrk="1" latinLnBrk="0" hangingPunct="1"/>
            <a:r>
              <a:rPr lang="pt-PT"/>
              <a:t>Terceiro nível</a:t>
            </a:r>
          </a:p>
          <a:p>
            <a:pPr lvl="3" eaLnBrk="1" latinLnBrk="0" hangingPunct="1"/>
            <a:r>
              <a:rPr lang="pt-PT"/>
              <a:t>Quarto nível</a:t>
            </a:r>
          </a:p>
          <a:p>
            <a:pPr lvl="4" eaLnBrk="1" latinLnBrk="0" hangingPunct="1"/>
            <a:r>
              <a:rPr lang="pt-PT"/>
              <a:t>Quinto nível</a:t>
            </a:r>
            <a:endParaRPr kumimoji="0" lang="en-US"/>
          </a:p>
        </p:txBody>
      </p:sp>
      <p:sp>
        <p:nvSpPr>
          <p:cNvPr id="28" name="Marcador de Posição de Conteúdo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PT"/>
              <a:t>Clique para editar os estilos</a:t>
            </a:r>
          </a:p>
          <a:p>
            <a:pPr lvl="1" eaLnBrk="1" latinLnBrk="0" hangingPunct="1"/>
            <a:r>
              <a:rPr lang="pt-PT"/>
              <a:t>Segundo nível</a:t>
            </a:r>
          </a:p>
          <a:p>
            <a:pPr lvl="2" eaLnBrk="1" latinLnBrk="0" hangingPunct="1"/>
            <a:r>
              <a:rPr lang="pt-PT"/>
              <a:t>Terceiro nível</a:t>
            </a:r>
          </a:p>
          <a:p>
            <a:pPr lvl="3" eaLnBrk="1" latinLnBrk="0" hangingPunct="1"/>
            <a:r>
              <a:rPr lang="pt-PT"/>
              <a:t>Quarto nível</a:t>
            </a:r>
          </a:p>
          <a:p>
            <a:pPr lvl="4" eaLnBrk="1" latinLnBrk="0" hangingPunct="1"/>
            <a:r>
              <a:rPr lang="pt-PT"/>
              <a:t>Quinto nível</a:t>
            </a:r>
            <a:endParaRPr kumimoji="0" lang="en-US"/>
          </a:p>
        </p:txBody>
      </p:sp>
      <p:sp>
        <p:nvSpPr>
          <p:cNvPr id="10" name="Marcador de Posição d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4F124-BA6F-4482-B6F5-37591C06B16F}" type="datetimeFigureOut">
              <a:rPr lang="pt-PT" smtClean="0"/>
              <a:pPr/>
              <a:t>15/01/2018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05471B7-1BBC-4B4B-94C1-6DB5AE55934D}" type="slidenum">
              <a:rPr lang="pt-PT" smtClean="0"/>
              <a:pPr/>
              <a:t>‹nº›</a:t>
            </a:fld>
            <a:endParaRPr lang="pt-PT"/>
          </a:p>
        </p:txBody>
      </p:sp>
      <p:sp>
        <p:nvSpPr>
          <p:cNvPr id="11" name="Conexão recta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t-PT"/>
              <a:t>Clique para editar o estilo</a:t>
            </a:r>
            <a:endParaRPr kumimoji="0" lang="en-US"/>
          </a:p>
        </p:txBody>
      </p:sp>
      <p:sp>
        <p:nvSpPr>
          <p:cNvPr id="12" name="Marcador de Posição da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4F124-BA6F-4482-B6F5-37591C06B16F}" type="datetimeFigureOut">
              <a:rPr lang="pt-PT" smtClean="0"/>
              <a:pPr/>
              <a:t>15/01/2018</a:t>
            </a:fld>
            <a:endParaRPr lang="pt-PT"/>
          </a:p>
        </p:txBody>
      </p:sp>
      <p:sp>
        <p:nvSpPr>
          <p:cNvPr id="21" name="Marcador de Posição do Rodapé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471B7-1BBC-4B4B-94C1-6DB5AE55934D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4F124-BA6F-4482-B6F5-37591C06B16F}" type="datetimeFigureOut">
              <a:rPr lang="pt-PT" smtClean="0"/>
              <a:pPr/>
              <a:t>15/01/2018</a:t>
            </a:fld>
            <a:endParaRPr lang="pt-PT"/>
          </a:p>
        </p:txBody>
      </p:sp>
      <p:sp>
        <p:nvSpPr>
          <p:cNvPr id="24" name="Marcador de Posição do Rodapé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471B7-1BBC-4B4B-94C1-6DB5AE55934D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exão recta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ítulo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t-PT"/>
              <a:t>Clique para editar o estilo</a:t>
            </a:r>
            <a:endParaRPr kumimoji="0" lang="en-US"/>
          </a:p>
        </p:txBody>
      </p:sp>
      <p:sp>
        <p:nvSpPr>
          <p:cNvPr id="26" name="Marcador de Posição do Texto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PT"/>
              <a:t>Clique para editar os estilos</a:t>
            </a:r>
          </a:p>
        </p:txBody>
      </p:sp>
      <p:sp>
        <p:nvSpPr>
          <p:cNvPr id="14" name="Marcador de Posição de Conteúdo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t-PT"/>
              <a:t>Clique para editar os estilos</a:t>
            </a:r>
          </a:p>
          <a:p>
            <a:pPr lvl="1" eaLnBrk="1" latinLnBrk="0" hangingPunct="1"/>
            <a:r>
              <a:rPr lang="pt-PT"/>
              <a:t>Segundo nível</a:t>
            </a:r>
          </a:p>
          <a:p>
            <a:pPr lvl="2" eaLnBrk="1" latinLnBrk="0" hangingPunct="1"/>
            <a:r>
              <a:rPr lang="pt-PT"/>
              <a:t>Terceiro nível</a:t>
            </a:r>
          </a:p>
          <a:p>
            <a:pPr lvl="3" eaLnBrk="1" latinLnBrk="0" hangingPunct="1"/>
            <a:r>
              <a:rPr lang="pt-PT"/>
              <a:t>Quarto nível</a:t>
            </a:r>
          </a:p>
          <a:p>
            <a:pPr lvl="4" eaLnBrk="1" latinLnBrk="0" hangingPunct="1"/>
            <a:r>
              <a:rPr lang="pt-PT"/>
              <a:t>Quinto nível</a:t>
            </a:r>
            <a:endParaRPr kumimoji="0" lang="en-US"/>
          </a:p>
        </p:txBody>
      </p:sp>
      <p:sp>
        <p:nvSpPr>
          <p:cNvPr id="25" name="Marcador de Posição da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4F124-BA6F-4482-B6F5-37591C06B16F}" type="datetimeFigureOut">
              <a:rPr lang="pt-PT" smtClean="0"/>
              <a:pPr/>
              <a:t>15/01/2018</a:t>
            </a:fld>
            <a:endParaRPr lang="pt-PT"/>
          </a:p>
        </p:txBody>
      </p:sp>
      <p:sp>
        <p:nvSpPr>
          <p:cNvPr id="29" name="Marcador de Posição do Rodapé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471B7-1BBC-4B4B-94C1-6DB5AE55934D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Posição da Imagem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PT"/>
              <a:t>Clique no ícone para adicionar uma imagem</a:t>
            </a:r>
            <a:endParaRPr kumimoji="0" lang="en-US" dirty="0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4F124-BA6F-4482-B6F5-37591C06B16F}" type="datetimeFigureOut">
              <a:rPr lang="pt-PT" smtClean="0"/>
              <a:pPr/>
              <a:t>15/01/2018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1" name="Marcador de Posição do Número do Diapositivo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471B7-1BBC-4B4B-94C1-6DB5AE55934D}" type="slidenum">
              <a:rPr lang="pt-PT" smtClean="0"/>
              <a:pPr/>
              <a:t>‹nº›</a:t>
            </a:fld>
            <a:endParaRPr lang="pt-PT"/>
          </a:p>
        </p:txBody>
      </p:sp>
      <p:sp>
        <p:nvSpPr>
          <p:cNvPr id="17" name="Título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t-PT"/>
              <a:t>Clique para editar o estilo</a:t>
            </a:r>
            <a:endParaRPr kumimoji="0" lang="en-US"/>
          </a:p>
        </p:txBody>
      </p:sp>
      <p:sp>
        <p:nvSpPr>
          <p:cNvPr id="26" name="Marcador de Posição do Texto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PT"/>
              <a:t>Clique para editar os estilos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xão rect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Marcador de Posição do Texto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PT"/>
              <a:t>Clique para editar os estilos</a:t>
            </a:r>
          </a:p>
          <a:p>
            <a:pPr lvl="1" eaLnBrk="1" latinLnBrk="0" hangingPunct="1"/>
            <a:r>
              <a:rPr kumimoji="0" lang="pt-PT"/>
              <a:t>Segundo nível</a:t>
            </a:r>
          </a:p>
          <a:p>
            <a:pPr lvl="2" eaLnBrk="1" latinLnBrk="0" hangingPunct="1"/>
            <a:r>
              <a:rPr kumimoji="0" lang="pt-PT"/>
              <a:t>Terceiro nível</a:t>
            </a:r>
          </a:p>
          <a:p>
            <a:pPr lvl="3" eaLnBrk="1" latinLnBrk="0" hangingPunct="1"/>
            <a:r>
              <a:rPr kumimoji="0" lang="pt-PT"/>
              <a:t>Quarto nível</a:t>
            </a:r>
          </a:p>
          <a:p>
            <a:pPr lvl="4" eaLnBrk="1" latinLnBrk="0" hangingPunct="1"/>
            <a:r>
              <a:rPr kumimoji="0" lang="pt-PT"/>
              <a:t>Quinto nível</a:t>
            </a:r>
            <a:endParaRPr kumimoji="0" lang="en-US"/>
          </a:p>
        </p:txBody>
      </p:sp>
      <p:sp>
        <p:nvSpPr>
          <p:cNvPr id="11" name="Marcador de Posição da Data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6E4F124-BA6F-4482-B6F5-37591C06B16F}" type="datetimeFigureOut">
              <a:rPr lang="pt-PT" smtClean="0"/>
              <a:pPr/>
              <a:t>15/01/2018</a:t>
            </a:fld>
            <a:endParaRPr lang="pt-PT"/>
          </a:p>
        </p:txBody>
      </p:sp>
      <p:sp>
        <p:nvSpPr>
          <p:cNvPr id="28" name="Marcador de Posição do Rodapé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05471B7-1BBC-4B4B-94C1-6DB5AE55934D}" type="slidenum">
              <a:rPr lang="pt-PT" smtClean="0"/>
              <a:pPr/>
              <a:t>‹nº›</a:t>
            </a:fld>
            <a:endParaRPr lang="pt-PT"/>
          </a:p>
        </p:txBody>
      </p:sp>
      <p:sp>
        <p:nvSpPr>
          <p:cNvPr id="10" name="Marcador de Posição do Título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t-PT"/>
              <a:t>Clique para editar o estilo</a:t>
            </a:r>
            <a:endParaRPr kumimoji="0" lang="en-US"/>
          </a:p>
        </p:txBody>
      </p:sp>
      <p:sp>
        <p:nvSpPr>
          <p:cNvPr id="9" name="Conexão rect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Conexão rect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5" Type="http://schemas.openxmlformats.org/officeDocument/2006/relationships/image" Target="../media/image5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Relationship Id="rId1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12976"/>
            <a:ext cx="4905375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572000" cy="304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096513" y="836712"/>
            <a:ext cx="6696695" cy="1470025"/>
          </a:xfrm>
        </p:spPr>
        <p:txBody>
          <a:bodyPr>
            <a:normAutofit fontScale="90000"/>
          </a:bodyPr>
          <a:lstStyle/>
          <a:p>
            <a:r>
              <a:rPr lang="pt-PT" dirty="0"/>
              <a:t>SIMBOLOS TIPICOS DE </a:t>
            </a:r>
            <a:r>
              <a:rPr lang="pt-PT" dirty="0" smtClean="0"/>
              <a:t>PORTUGAL</a:t>
            </a:r>
            <a:br>
              <a:rPr lang="pt-PT" dirty="0" smtClean="0"/>
            </a:br>
            <a:r>
              <a:rPr lang="pt-PT" dirty="0" err="1" smtClean="0"/>
              <a:t>Typical</a:t>
            </a:r>
            <a:r>
              <a:rPr lang="pt-PT" dirty="0" smtClean="0"/>
              <a:t> </a:t>
            </a:r>
            <a:r>
              <a:rPr lang="pt-PT" dirty="0" err="1" smtClean="0"/>
              <a:t>symbols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Portugal</a:t>
            </a:r>
            <a:endParaRPr lang="pt-PT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267744" y="2348880"/>
            <a:ext cx="5608712" cy="72008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pt-PT" sz="2400" b="1" dirty="0">
                <a:solidFill>
                  <a:schemeClr val="tx1"/>
                </a:solidFill>
              </a:rPr>
              <a:t>Correio da Amizade- Cartões de </a:t>
            </a:r>
            <a:r>
              <a:rPr lang="pt-PT" sz="2400" b="1" dirty="0" smtClean="0">
                <a:solidFill>
                  <a:schemeClr val="tx1"/>
                </a:solidFill>
              </a:rPr>
              <a:t>Natal</a:t>
            </a:r>
            <a:endParaRPr lang="pt-PT" b="1" dirty="0" smtClean="0">
              <a:solidFill>
                <a:schemeClr val="tx1"/>
              </a:solidFill>
            </a:endParaRPr>
          </a:p>
          <a:p>
            <a:pPr algn="l"/>
            <a:r>
              <a:rPr lang="pt-PT" sz="2400" b="1" dirty="0" err="1" smtClean="0">
                <a:solidFill>
                  <a:schemeClr val="tx1"/>
                </a:solidFill>
              </a:rPr>
              <a:t>Friendship</a:t>
            </a:r>
            <a:r>
              <a:rPr lang="pt-PT" sz="2400" b="1" dirty="0" smtClean="0">
                <a:solidFill>
                  <a:schemeClr val="tx1"/>
                </a:solidFill>
              </a:rPr>
              <a:t> mail – </a:t>
            </a:r>
            <a:r>
              <a:rPr lang="pt-PT" sz="2400" b="1" dirty="0" err="1" smtClean="0">
                <a:solidFill>
                  <a:schemeClr val="tx1"/>
                </a:solidFill>
              </a:rPr>
              <a:t>Xmas</a:t>
            </a:r>
            <a:r>
              <a:rPr lang="pt-PT" sz="2400" b="1" dirty="0" smtClean="0">
                <a:solidFill>
                  <a:schemeClr val="tx1"/>
                </a:solidFill>
              </a:rPr>
              <a:t> </a:t>
            </a:r>
            <a:r>
              <a:rPr lang="pt-PT" sz="2400" b="1" dirty="0" err="1" smtClean="0">
                <a:solidFill>
                  <a:schemeClr val="tx1"/>
                </a:solidFill>
              </a:rPr>
              <a:t>postcards</a:t>
            </a:r>
            <a:endParaRPr lang="pt-PT" sz="2400" b="1" dirty="0">
              <a:solidFill>
                <a:schemeClr val="tx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724128" y="4149080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/>
              <a:t>Pupila studied and researched about thirty symbols from </a:t>
            </a:r>
            <a:r>
              <a:rPr lang="en-GB" smtClean="0"/>
              <a:t>Portugal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8858602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98528"/>
            <a:ext cx="2734413" cy="385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642D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0647">
            <a:off x="2126129" y="233749"/>
            <a:ext cx="2227150" cy="316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642D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280">
            <a:off x="6241220" y="492906"/>
            <a:ext cx="2342120" cy="3384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642D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249" y="3652264"/>
            <a:ext cx="2076855" cy="295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642D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CaixaDeTexto 5"/>
          <p:cNvSpPr txBox="1"/>
          <p:nvPr/>
        </p:nvSpPr>
        <p:spPr>
          <a:xfrm>
            <a:off x="6779362" y="4725144"/>
            <a:ext cx="230425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 COCK FROM BARCELOS</a:t>
            </a:r>
            <a:endParaRPr lang="pt-PT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22736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74928"/>
            <a:ext cx="2078038" cy="306000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429000"/>
            <a:ext cx="2127418" cy="306000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429000"/>
            <a:ext cx="2078342" cy="306000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429000"/>
            <a:ext cx="2189838" cy="30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" r="9066" b="6169"/>
          <a:stretch/>
        </p:blipFill>
        <p:spPr>
          <a:xfrm>
            <a:off x="4716016" y="174928"/>
            <a:ext cx="2294180" cy="306000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aixaDeTexto 6"/>
          <p:cNvSpPr txBox="1"/>
          <p:nvPr/>
        </p:nvSpPr>
        <p:spPr>
          <a:xfrm>
            <a:off x="7164288" y="980728"/>
            <a:ext cx="1890464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 HEART FROM </a:t>
            </a:r>
            <a:r>
              <a:rPr lang="pt-PT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VIANA</a:t>
            </a:r>
          </a:p>
        </p:txBody>
      </p:sp>
    </p:spTree>
    <p:extLst>
      <p:ext uri="{BB962C8B-B14F-4D97-AF65-F5344CB8AC3E}">
        <p14:creationId xmlns="" xmlns:p14="http://schemas.microsoft.com/office/powerpoint/2010/main" val="28772013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996952"/>
            <a:ext cx="4866030" cy="3384000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49" y="476672"/>
            <a:ext cx="2833941" cy="4032000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CaixaDeTexto 4"/>
          <p:cNvSpPr txBox="1"/>
          <p:nvPr/>
        </p:nvSpPr>
        <p:spPr>
          <a:xfrm>
            <a:off x="4572000" y="1124744"/>
            <a:ext cx="413995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 SARDINES</a:t>
            </a:r>
            <a:endParaRPr lang="pt-PT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53920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66" r="4917" b="4891"/>
          <a:stretch/>
        </p:blipFill>
        <p:spPr>
          <a:xfrm>
            <a:off x="6954558" y="3645024"/>
            <a:ext cx="2081938" cy="306000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544" t="4167" r="11248" b="2733"/>
          <a:stretch/>
        </p:blipFill>
        <p:spPr>
          <a:xfrm>
            <a:off x="4657495" y="2385224"/>
            <a:ext cx="2146753" cy="306000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2149925" cy="306000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02" t="5277" b="6009"/>
          <a:stretch/>
        </p:blipFill>
        <p:spPr>
          <a:xfrm>
            <a:off x="5976496" y="116632"/>
            <a:ext cx="3060000" cy="1988897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581128"/>
            <a:ext cx="3060000" cy="214330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84" t="4168" r="2655" b="2732"/>
          <a:stretch/>
        </p:blipFill>
        <p:spPr>
          <a:xfrm>
            <a:off x="2339752" y="1196752"/>
            <a:ext cx="2144921" cy="306000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aixaDeTexto 7"/>
          <p:cNvSpPr txBox="1"/>
          <p:nvPr/>
        </p:nvSpPr>
        <p:spPr>
          <a:xfrm>
            <a:off x="3347864" y="5661248"/>
            <a:ext cx="3456384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 PORTUGUESE  SWALLOW</a:t>
            </a:r>
            <a:endParaRPr lang="pt-PT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25501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724860">
            <a:off x="7415191" y="5692551"/>
            <a:ext cx="1586370" cy="900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PT" sz="2800" dirty="0" err="1"/>
              <a:t>Other</a:t>
            </a:r>
            <a:r>
              <a:rPr lang="pt-PT" sz="2800" dirty="0"/>
              <a:t> Christmas </a:t>
            </a:r>
            <a:r>
              <a:rPr lang="pt-PT" sz="2800" dirty="0" err="1"/>
              <a:t>Postcard’s</a:t>
            </a:r>
            <a:endParaRPr lang="pt-PT" sz="28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212" y="4221088"/>
            <a:ext cx="1879405" cy="2520000"/>
          </a:xfrm>
          <a:prstGeom prst="rect">
            <a:avLst/>
          </a:prstGeom>
          <a:ln w="38100" cap="sq">
            <a:solidFill>
              <a:srgbClr val="00642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268760"/>
            <a:ext cx="1681377" cy="252000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543" y="1196752"/>
            <a:ext cx="1614737" cy="252000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221088"/>
            <a:ext cx="1754138" cy="2520000"/>
          </a:xfrm>
          <a:prstGeom prst="rect">
            <a:avLst/>
          </a:prstGeom>
          <a:ln w="38100" cap="sq">
            <a:solidFill>
              <a:srgbClr val="00642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1668984" cy="2520000"/>
          </a:xfrm>
          <a:prstGeom prst="rect">
            <a:avLst/>
          </a:prstGeom>
          <a:ln w="38100" cap="sq">
            <a:solidFill>
              <a:srgbClr val="00642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958" y="2797494"/>
            <a:ext cx="1691537" cy="252000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996" t="14040" r="10530" b="12288"/>
          <a:stretch/>
        </p:blipFill>
        <p:spPr>
          <a:xfrm>
            <a:off x="3920329" y="1600499"/>
            <a:ext cx="1323054" cy="1856521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506" y="4228593"/>
            <a:ext cx="1763374" cy="2520000"/>
          </a:xfrm>
          <a:prstGeom prst="rect">
            <a:avLst/>
          </a:prstGeom>
          <a:ln w="38100" cap="sq">
            <a:solidFill>
              <a:srgbClr val="00642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16632"/>
            <a:ext cx="1774199" cy="2520000"/>
          </a:xfrm>
          <a:prstGeom prst="rect">
            <a:avLst/>
          </a:prstGeom>
          <a:ln w="38100" cap="sq">
            <a:solidFill>
              <a:srgbClr val="00642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612" y="3551054"/>
            <a:ext cx="739901" cy="57600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661" y="188696"/>
            <a:ext cx="1144395" cy="50400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6940"/>
          <a:stretch/>
        </p:blipFill>
        <p:spPr>
          <a:xfrm rot="19957737">
            <a:off x="271918" y="5689674"/>
            <a:ext cx="1305987" cy="720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817072"/>
            <a:ext cx="1620308" cy="252000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0600191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462" r="17482" b="7122"/>
          <a:stretch/>
        </p:blipFill>
        <p:spPr bwMode="auto">
          <a:xfrm>
            <a:off x="707074" y="915428"/>
            <a:ext cx="3187711" cy="5069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 rot="16200000">
            <a:off x="-2624444" y="3064605"/>
            <a:ext cx="604867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GUITARRA PORTUGUESA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11" y="1052736"/>
            <a:ext cx="4752527" cy="475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331640" y="6021288"/>
            <a:ext cx="482453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 PORTUGUESE GUITAR</a:t>
            </a:r>
            <a:endParaRPr lang="pt-PT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3582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 rot="16200000">
            <a:off x="-2624444" y="3064605"/>
            <a:ext cx="604867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GALO DE BARCELOS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5"/>
            <a:ext cx="2420688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62" y="2123132"/>
            <a:ext cx="2952328" cy="406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600" r="17000"/>
          <a:stretch/>
        </p:blipFill>
        <p:spPr bwMode="auto">
          <a:xfrm>
            <a:off x="5868144" y="1700808"/>
            <a:ext cx="305181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971600" y="6273225"/>
            <a:ext cx="604867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 COCK FROM BARCELOS</a:t>
            </a:r>
            <a:endParaRPr lang="pt-PT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00839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 rot="16200000">
            <a:off x="-2624444" y="3064605"/>
            <a:ext cx="604867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CORAÇÃO DE VIANA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550" r="28250"/>
          <a:stretch/>
        </p:blipFill>
        <p:spPr bwMode="auto">
          <a:xfrm>
            <a:off x="5134342" y="876866"/>
            <a:ext cx="374904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081" t="18479" r="20660"/>
          <a:stretch/>
        </p:blipFill>
        <p:spPr bwMode="auto">
          <a:xfrm>
            <a:off x="1475656" y="342721"/>
            <a:ext cx="2305065" cy="444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ângulo 1"/>
          <p:cNvSpPr/>
          <p:nvPr/>
        </p:nvSpPr>
        <p:spPr>
          <a:xfrm>
            <a:off x="827584" y="4611464"/>
            <a:ext cx="41764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1200" b="1" dirty="0"/>
              <a:t>JOANA VASCONCELOS</a:t>
            </a:r>
          </a:p>
          <a:p>
            <a:pPr algn="just"/>
            <a:r>
              <a:rPr lang="pt-PT" sz="1200" b="1" dirty="0"/>
              <a:t>CORAÇÃO INDEPENDENTE VERMELHO</a:t>
            </a:r>
            <a:r>
              <a:rPr lang="pt-PT" sz="1200" dirty="0"/>
              <a:t>, 2013 </a:t>
            </a:r>
          </a:p>
          <a:p>
            <a:pPr algn="just"/>
            <a:r>
              <a:rPr lang="pt-PT" sz="1200" dirty="0"/>
              <a:t>Talheres em plástico translúcido, ferro pintado, corrente metálica, motor, instalação sonora. Canções interpretadas por Amália Rodrigues: Estranha Forma de Vida (Alfredo Rodrigo Duarte/Amália Rodrigues), Maldição (Joaquim Campos da Silva/Armando Vieira Pinto), Gaivota (Alain </a:t>
            </a:r>
            <a:r>
              <a:rPr lang="pt-PT" sz="1200" dirty="0" err="1"/>
              <a:t>Oulman</a:t>
            </a:r>
            <a:r>
              <a:rPr lang="pt-PT" sz="1200" dirty="0"/>
              <a:t>/Alexandre O'Neill). Autorização de IPLAY - Som e Imagem/(P) Valentim de Carvalho.345 x 200 x 80 cm Coleção da artista.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004048" y="6093296"/>
            <a:ext cx="413995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 HEART FROM </a:t>
            </a:r>
            <a:r>
              <a:rPr lang="pt-PT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VIANA</a:t>
            </a:r>
          </a:p>
        </p:txBody>
      </p:sp>
    </p:spTree>
    <p:extLst>
      <p:ext uri="{BB962C8B-B14F-4D97-AF65-F5344CB8AC3E}">
        <p14:creationId xmlns="" xmlns:p14="http://schemas.microsoft.com/office/powerpoint/2010/main" val="11369710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60"/>
          <a:stretch/>
        </p:blipFill>
        <p:spPr bwMode="auto">
          <a:xfrm>
            <a:off x="4644008" y="1308493"/>
            <a:ext cx="4135467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98321"/>
            <a:ext cx="3176587" cy="446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 rot="16200000">
            <a:off x="-2624444" y="3064605"/>
            <a:ext cx="604867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CORAÇÃO DE VIANA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572000" y="5877272"/>
            <a:ext cx="413995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 HEART FROM </a:t>
            </a:r>
            <a:r>
              <a:rPr lang="pt-PT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VIANA</a:t>
            </a:r>
          </a:p>
        </p:txBody>
      </p:sp>
    </p:spTree>
    <p:extLst>
      <p:ext uri="{BB962C8B-B14F-4D97-AF65-F5344CB8AC3E}">
        <p14:creationId xmlns="" xmlns:p14="http://schemas.microsoft.com/office/powerpoint/2010/main" val="11268216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836712"/>
            <a:ext cx="5329439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 rot="16200000">
            <a:off x="-2624444" y="3064605"/>
            <a:ext cx="604867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SARDINHA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26387"/>
            <a:ext cx="2904242" cy="301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6958" b="26957"/>
          <a:stretch/>
        </p:blipFill>
        <p:spPr bwMode="auto">
          <a:xfrm>
            <a:off x="1763688" y="4437112"/>
            <a:ext cx="5905500" cy="1760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283968" y="6222642"/>
            <a:ext cx="413995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 SARDINES</a:t>
            </a:r>
            <a:endParaRPr lang="pt-PT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71190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7090"/>
          <a:stretch/>
        </p:blipFill>
        <p:spPr bwMode="auto">
          <a:xfrm>
            <a:off x="692281" y="3363858"/>
            <a:ext cx="3388004" cy="2690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 rot="16200000">
            <a:off x="-2624444" y="3064605"/>
            <a:ext cx="604867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ANDORINHA  PORTUGUESA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011952"/>
            <a:ext cx="4500344" cy="4500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02" y="548680"/>
            <a:ext cx="2870961" cy="23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283968" y="6093296"/>
            <a:ext cx="486003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 PORTUGUESE  SWALLOW</a:t>
            </a:r>
            <a:endParaRPr lang="pt-PT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97286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6935"/>
          <a:stretch/>
        </p:blipFill>
        <p:spPr bwMode="auto">
          <a:xfrm>
            <a:off x="3059832" y="56399"/>
            <a:ext cx="4842741" cy="4818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 rot="16200000">
            <a:off x="-2624444" y="3064605"/>
            <a:ext cx="604867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PROPOSTA DE TRABALHO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115616" y="4918664"/>
            <a:ext cx="6048674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Criar cartões de Natal fazendo uso dos símbolos/património e de um padrão que criaste para a produção de um azulejo.</a:t>
            </a:r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5368443" y="3064605"/>
            <a:ext cx="604867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CORREIO DA AMIZADE- PAA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827584" y="6021288"/>
            <a:ext cx="72008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</a:t>
            </a:r>
            <a:r>
              <a:rPr lang="pt-PT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pt-PT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suggestion</a:t>
            </a:r>
            <a:r>
              <a:rPr lang="pt-PT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pt-PT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was</a:t>
            </a:r>
            <a:r>
              <a:rPr lang="pt-PT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to </a:t>
            </a:r>
            <a:r>
              <a:rPr lang="pt-PT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create</a:t>
            </a:r>
            <a:r>
              <a:rPr lang="pt-PT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pt-PT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Xmas</a:t>
            </a:r>
            <a:r>
              <a:rPr lang="pt-PT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pt-PT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cards</a:t>
            </a:r>
            <a:r>
              <a:rPr lang="pt-PT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to </a:t>
            </a:r>
            <a:r>
              <a:rPr lang="pt-PT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send</a:t>
            </a:r>
            <a:r>
              <a:rPr lang="pt-PT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to </a:t>
            </a:r>
            <a:r>
              <a:rPr lang="pt-PT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our</a:t>
            </a:r>
            <a:r>
              <a:rPr lang="pt-PT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Erasmus+ </a:t>
            </a:r>
            <a:r>
              <a:rPr lang="pt-PT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friends</a:t>
            </a:r>
            <a:r>
              <a:rPr lang="pt-PT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pt-PT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using</a:t>
            </a:r>
            <a:r>
              <a:rPr lang="pt-PT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pt-PT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</a:t>
            </a:r>
            <a:r>
              <a:rPr lang="pt-PT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Portuguese </a:t>
            </a:r>
            <a:r>
              <a:rPr lang="pt-PT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symbols</a:t>
            </a:r>
            <a:r>
              <a:rPr lang="pt-PT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pt-PT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and</a:t>
            </a:r>
            <a:r>
              <a:rPr lang="pt-PT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pt-PT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heritage</a:t>
            </a:r>
            <a:r>
              <a:rPr lang="pt-PT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pt-PT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created</a:t>
            </a:r>
            <a:r>
              <a:rPr lang="pt-PT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pt-PT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by</a:t>
            </a:r>
            <a:r>
              <a:rPr lang="pt-PT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pt-PT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</a:t>
            </a:r>
            <a:r>
              <a:rPr lang="pt-PT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pt-PT" sz="1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pupils</a:t>
            </a:r>
            <a:r>
              <a:rPr lang="pt-PT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to </a:t>
            </a:r>
            <a:r>
              <a:rPr lang="pt-PT" sz="1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create</a:t>
            </a:r>
            <a:r>
              <a:rPr lang="pt-PT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pt-PT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 tile.</a:t>
            </a:r>
            <a:endParaRPr lang="pt-PT" sz="1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62344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632768"/>
            <a:ext cx="4704588" cy="54909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642D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aixaDeTexto 2"/>
          <p:cNvSpPr txBox="1"/>
          <p:nvPr/>
        </p:nvSpPr>
        <p:spPr>
          <a:xfrm>
            <a:off x="2555776" y="6230095"/>
            <a:ext cx="482453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 PORTUGUESE GUITAR</a:t>
            </a:r>
            <a:endParaRPr lang="pt-PT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279063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iagem">
  <a:themeElements>
    <a:clrScheme name="Viagem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Viagem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iagem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452</TotalTime>
  <Words>211</Words>
  <Application>Microsoft Office PowerPoint</Application>
  <PresentationFormat>Apresentação no Ecrã (4:3)</PresentationFormat>
  <Paragraphs>29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14</vt:i4>
      </vt:variant>
    </vt:vector>
  </HeadingPairs>
  <TitlesOfParts>
    <vt:vector size="15" baseType="lpstr">
      <vt:lpstr>Viagem</vt:lpstr>
      <vt:lpstr>SIMBOLOS TIPICOS DE PORTUGAL Typical symbols of Portugal</vt:lpstr>
      <vt:lpstr>Diapositivo 2</vt:lpstr>
      <vt:lpstr>Diapositivo 3</vt:lpstr>
      <vt:lpstr>Diapositivo 4</vt:lpstr>
      <vt:lpstr>Diapositivo 5</vt:lpstr>
      <vt:lpstr>Diapositivo 6</vt:lpstr>
      <vt:lpstr>Diapositivo 7</vt:lpstr>
      <vt:lpstr>Diapositivo 8</vt:lpstr>
      <vt:lpstr>Diapositivo 9</vt:lpstr>
      <vt:lpstr>Diapositivo 10</vt:lpstr>
      <vt:lpstr>Diapositivo 11</vt:lpstr>
      <vt:lpstr>Diapositivo 12</vt:lpstr>
      <vt:lpstr>Diapositivo 13</vt:lpstr>
      <vt:lpstr>Other Christmas Postcard’s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Cristina</dc:creator>
  <cp:lastModifiedBy>pedro soares</cp:lastModifiedBy>
  <cp:revision>32</cp:revision>
  <dcterms:created xsi:type="dcterms:W3CDTF">2017-11-20T11:35:13Z</dcterms:created>
  <dcterms:modified xsi:type="dcterms:W3CDTF">2018-01-15T19:41:18Z</dcterms:modified>
</cp:coreProperties>
</file>