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74" r:id="rId2"/>
    <p:sldId id="256" r:id="rId3"/>
    <p:sldId id="273" r:id="rId4"/>
    <p:sldId id="257" r:id="rId5"/>
    <p:sldId id="268" r:id="rId6"/>
    <p:sldId id="258" r:id="rId7"/>
    <p:sldId id="259" r:id="rId8"/>
    <p:sldId id="260" r:id="rId9"/>
    <p:sldId id="270" r:id="rId10"/>
    <p:sldId id="272" r:id="rId11"/>
    <p:sldId id="275" r:id="rId12"/>
    <p:sldId id="27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6F2B3-3643-4C88-9A22-C2A0F51EC896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80FCB-653A-47BE-B145-88581BC7B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00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80FCB-653A-47BE-B145-88581BC7B5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60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6B33EF-4F9B-4A0E-B6C2-9CCFF69BED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3F73DC-11BB-4C39-877E-84339C425B8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3EF-4F9B-4A0E-B6C2-9CCFF69BED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73DC-11BB-4C39-877E-84339C425B8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3EF-4F9B-4A0E-B6C2-9CCFF69BED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73DC-11BB-4C39-877E-84339C425B8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3EF-4F9B-4A0E-B6C2-9CCFF69BED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73DC-11BB-4C39-877E-84339C425B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3EF-4F9B-4A0E-B6C2-9CCFF69BED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73DC-11BB-4C39-877E-84339C425B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3EF-4F9B-4A0E-B6C2-9CCFF69BED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73DC-11BB-4C39-877E-84339C425B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3EF-4F9B-4A0E-B6C2-9CCFF69BED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73DC-11BB-4C39-877E-84339C425B8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3EF-4F9B-4A0E-B6C2-9CCFF69BED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73DC-11BB-4C39-877E-84339C425B8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3EF-4F9B-4A0E-B6C2-9CCFF69BED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73DC-11BB-4C39-877E-84339C425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3EF-4F9B-4A0E-B6C2-9CCFF69BED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73DC-11BB-4C39-877E-84339C425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3EF-4F9B-4A0E-B6C2-9CCFF69BED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73DC-11BB-4C39-877E-84339C425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26B33EF-4F9B-4A0E-B6C2-9CCFF69BED2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93F73DC-11BB-4C39-877E-84339C425B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590800"/>
            <a:ext cx="6477000" cy="2895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Students:</a:t>
            </a:r>
          </a:p>
          <a:p>
            <a:r>
              <a:rPr lang="en-US" sz="1800" dirty="0" smtClean="0"/>
              <a:t>Denis </a:t>
            </a:r>
            <a:r>
              <a:rPr lang="en-US" sz="1800" dirty="0" err="1" smtClean="0"/>
              <a:t>Ilina</a:t>
            </a:r>
            <a:endParaRPr lang="en-US" sz="1800" dirty="0" smtClean="0"/>
          </a:p>
          <a:p>
            <a:r>
              <a:rPr lang="en-US" sz="1800" dirty="0" err="1" smtClean="0"/>
              <a:t>Flavia</a:t>
            </a:r>
            <a:r>
              <a:rPr lang="en-US" sz="1800" dirty="0" smtClean="0"/>
              <a:t> </a:t>
            </a:r>
            <a:r>
              <a:rPr lang="en-US" sz="1800" dirty="0" err="1" smtClean="0"/>
              <a:t>Ilina</a:t>
            </a:r>
            <a:endParaRPr lang="en-US" sz="1800" dirty="0" smtClean="0"/>
          </a:p>
          <a:p>
            <a:r>
              <a:rPr lang="en-US" sz="1800" dirty="0" err="1" smtClean="0"/>
              <a:t>Rebeca</a:t>
            </a:r>
            <a:r>
              <a:rPr lang="en-US" sz="1800" dirty="0" smtClean="0"/>
              <a:t> </a:t>
            </a:r>
            <a:r>
              <a:rPr lang="en-US" sz="1800" dirty="0" err="1" smtClean="0"/>
              <a:t>Olteanu</a:t>
            </a:r>
            <a:endParaRPr lang="en-US" sz="1800" dirty="0" smtClean="0"/>
          </a:p>
          <a:p>
            <a:r>
              <a:rPr lang="en-US" sz="1800" dirty="0" smtClean="0"/>
              <a:t>Diana </a:t>
            </a:r>
            <a:r>
              <a:rPr lang="ro-RO" sz="1800" dirty="0" smtClean="0"/>
              <a:t>Cî</a:t>
            </a:r>
            <a:r>
              <a:rPr lang="en-US" sz="1800" dirty="0" err="1" smtClean="0"/>
              <a:t>rciumaru</a:t>
            </a:r>
            <a:endParaRPr lang="en-US" sz="1800" dirty="0" smtClean="0"/>
          </a:p>
          <a:p>
            <a:r>
              <a:rPr lang="en-US" sz="1800" dirty="0" smtClean="0"/>
              <a:t>Alex </a:t>
            </a:r>
            <a:r>
              <a:rPr lang="en-US" sz="1800" smtClean="0"/>
              <a:t>Sfetcu</a:t>
            </a: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50" y="1828800"/>
            <a:ext cx="6384663" cy="859480"/>
          </a:xfrm>
        </p:spPr>
        <p:txBody>
          <a:bodyPr/>
          <a:lstStyle/>
          <a:p>
            <a:r>
              <a:rPr lang="en-US" sz="2800" dirty="0" smtClean="0"/>
              <a:t>D.D.A.F.R. shopping center</a:t>
            </a:r>
            <a:endParaRPr lang="en-US" sz="2800" dirty="0"/>
          </a:p>
        </p:txBody>
      </p:sp>
      <p:pic>
        <p:nvPicPr>
          <p:cNvPr id="4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65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ubsol budd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800600"/>
            <a:ext cx="91313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3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0623" y="4229547"/>
            <a:ext cx="7606553" cy="2628453"/>
          </a:xfrm>
        </p:spPr>
        <p:txBody>
          <a:bodyPr/>
          <a:lstStyle/>
          <a:p>
            <a:r>
              <a:rPr lang="en-US" dirty="0" smtClean="0"/>
              <a:t>We choose our employees based on:</a:t>
            </a:r>
          </a:p>
          <a:p>
            <a:r>
              <a:rPr lang="en-US" dirty="0" smtClean="0"/>
              <a:t>-C.V;</a:t>
            </a:r>
          </a:p>
          <a:p>
            <a:r>
              <a:rPr lang="en-US" dirty="0" smtClean="0"/>
              <a:t>-testing them by having an one week practice in our store;</a:t>
            </a:r>
          </a:p>
          <a:p>
            <a:r>
              <a:rPr lang="en-US" dirty="0" smtClean="0"/>
              <a:t>-testing their abilities which need to be:</a:t>
            </a:r>
          </a:p>
          <a:p>
            <a:r>
              <a:rPr lang="en-US" dirty="0" smtClean="0"/>
              <a:t>-teamwork and </a:t>
            </a:r>
            <a:r>
              <a:rPr lang="en-US" dirty="0" smtClean="0"/>
              <a:t>organized </a:t>
            </a:r>
            <a:r>
              <a:rPr lang="en-US" dirty="0" smtClean="0"/>
              <a:t>person.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153400" cy="457200"/>
          </a:xfrm>
        </p:spPr>
        <p:txBody>
          <a:bodyPr/>
          <a:lstStyle/>
          <a:p>
            <a:r>
              <a:rPr lang="en-US" dirty="0" smtClean="0"/>
              <a:t>Recruiting employees requirements</a:t>
            </a:r>
            <a:endParaRPr lang="en-US" dirty="0"/>
          </a:p>
        </p:txBody>
      </p:sp>
      <p:pic>
        <p:nvPicPr>
          <p:cNvPr id="4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629400" cy="195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832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743200"/>
            <a:ext cx="7467600" cy="2514600"/>
          </a:xfrm>
        </p:spPr>
        <p:txBody>
          <a:bodyPr/>
          <a:lstStyle/>
          <a:p>
            <a:r>
              <a:rPr lang="en-US" dirty="0" smtClean="0"/>
              <a:t>We will start with an amount of 20.000€.</a:t>
            </a:r>
          </a:p>
          <a:p>
            <a:r>
              <a:rPr lang="en-US" dirty="0" smtClean="0"/>
              <a:t>A part of this money we will buy things necessary for our store(security cameras, security gates, clothes).</a:t>
            </a:r>
          </a:p>
          <a:p>
            <a:r>
              <a:rPr lang="en-US" dirty="0" smtClean="0"/>
              <a:t>For first year we are estimating our incomes somewhere around at 30.000€.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60" y="2057400"/>
            <a:ext cx="5168153" cy="725244"/>
          </a:xfrm>
        </p:spPr>
        <p:txBody>
          <a:bodyPr/>
          <a:lstStyle/>
          <a:p>
            <a:r>
              <a:rPr lang="en-US" sz="3600" dirty="0" smtClean="0"/>
              <a:t>Financial Predictions</a:t>
            </a:r>
            <a:endParaRPr lang="en-US" sz="3600" dirty="0"/>
          </a:p>
        </p:txBody>
      </p:sp>
      <p:pic>
        <p:nvPicPr>
          <p:cNvPr id="4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629400" cy="195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709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7088" y="2819400"/>
            <a:ext cx="7530353" cy="3161853"/>
          </a:xfrm>
        </p:spPr>
        <p:txBody>
          <a:bodyPr/>
          <a:lstStyle/>
          <a:p>
            <a:r>
              <a:rPr lang="en-US" dirty="0" smtClean="0"/>
              <a:t>We are expecting to have a larger store and a lot of faithfully clients who like our products and they buy from our store because we give them the best products.</a:t>
            </a:r>
          </a:p>
          <a:p>
            <a:r>
              <a:rPr lang="en-US" dirty="0" smtClean="0"/>
              <a:t>On revenues we are expecting to have </a:t>
            </a:r>
            <a:r>
              <a:rPr lang="en-US" smtClean="0"/>
              <a:t>good income </a:t>
            </a:r>
            <a:r>
              <a:rPr lang="en-US" dirty="0" smtClean="0"/>
              <a:t>for first year and we will work hard for having them because we want to give our clients the best products because they deserve it.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530" y="1959920"/>
            <a:ext cx="5851263" cy="1054250"/>
          </a:xfrm>
        </p:spPr>
        <p:txBody>
          <a:bodyPr/>
          <a:lstStyle/>
          <a:p>
            <a:r>
              <a:rPr lang="en-US" sz="3200" dirty="0" smtClean="0"/>
              <a:t>Long term expectations</a:t>
            </a:r>
            <a:endParaRPr lang="en-US" sz="3200" dirty="0"/>
          </a:p>
        </p:txBody>
      </p:sp>
      <p:pic>
        <p:nvPicPr>
          <p:cNvPr id="4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629400" cy="195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197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52600" y="2362200"/>
            <a:ext cx="6019800" cy="381000"/>
          </a:xfrm>
        </p:spPr>
        <p:txBody>
          <a:bodyPr/>
          <a:lstStyle/>
          <a:p>
            <a:r>
              <a:rPr lang="en-US" dirty="0" smtClean="0"/>
              <a:t>Team management</a:t>
            </a:r>
            <a:endParaRPr lang="en-US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>
          <a:xfrm>
            <a:off x="1066800" y="2884170"/>
            <a:ext cx="7238999" cy="3962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r>
              <a:rPr lang="ro-RO" sz="2800" b="1" dirty="0" smtClean="0">
                <a:solidFill>
                  <a:srgbClr val="FF0000"/>
                </a:solidFill>
              </a:rPr>
              <a:t>î</a:t>
            </a:r>
            <a:r>
              <a:rPr lang="en-US" sz="2800" b="1" dirty="0" err="1" smtClean="0">
                <a:solidFill>
                  <a:srgbClr val="FF0000"/>
                </a:solidFill>
              </a:rPr>
              <a:t>rciumaru</a:t>
            </a:r>
            <a:r>
              <a:rPr lang="en-US" sz="2800" b="1" dirty="0" smtClean="0">
                <a:solidFill>
                  <a:srgbClr val="FF0000"/>
                </a:solidFill>
              </a:rPr>
              <a:t> Diana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General Director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Ilina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Denis           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Ilina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Flavia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Olteanu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Rebec</a:t>
            </a:r>
            <a:r>
              <a:rPr lang="en-US" sz="2800" b="1" dirty="0" err="1" smtClean="0">
                <a:solidFill>
                  <a:schemeClr val="tx1"/>
                </a:solidFill>
              </a:rPr>
              <a:t>a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Procurement Director     Deputy Director               Accountant</a:t>
            </a:r>
          </a:p>
          <a:p>
            <a:endParaRPr lang="en-US" sz="2000" b="1" dirty="0">
              <a:solidFill>
                <a:schemeClr val="accent3"/>
              </a:solidFill>
            </a:endParaRPr>
          </a:p>
          <a:p>
            <a:pPr algn="ctr"/>
            <a:endParaRPr lang="en-US" sz="2800" b="1" dirty="0" smtClean="0">
              <a:solidFill>
                <a:schemeClr val="accent3"/>
              </a:solidFill>
            </a:endParaRPr>
          </a:p>
          <a:p>
            <a:pPr algn="ctr"/>
            <a:endParaRPr lang="en-US" sz="2800" b="1" dirty="0">
              <a:solidFill>
                <a:schemeClr val="accent3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accent3"/>
                </a:solidFill>
              </a:rPr>
              <a:t>Sfetcu</a:t>
            </a:r>
            <a:r>
              <a:rPr lang="en-US" sz="2800" b="1" dirty="0" smtClean="0">
                <a:solidFill>
                  <a:schemeClr val="accent3"/>
                </a:solidFill>
              </a:rPr>
              <a:t> Alex</a:t>
            </a:r>
          </a:p>
          <a:p>
            <a:pPr algn="ctr"/>
            <a:r>
              <a:rPr lang="en-US" sz="2000" b="1" dirty="0" smtClean="0">
                <a:solidFill>
                  <a:schemeClr val="accent3"/>
                </a:solidFill>
              </a:rPr>
              <a:t>Responsible supply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629400" cy="195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1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r>
              <a:rPr lang="en-US" dirty="0" smtClean="0"/>
              <a:t>D.D.A.F.R. shopping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114800"/>
            <a:ext cx="5715000" cy="2286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D-</a:t>
            </a:r>
            <a:r>
              <a:rPr lang="en-US" dirty="0" err="1" smtClean="0">
                <a:solidFill>
                  <a:schemeClr val="tx1"/>
                </a:solidFill>
              </a:rPr>
              <a:t>Desing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D-Development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A-Attention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F-Fashion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R-Refinement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Cristi\Desktop\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629400" cy="195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6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3733800"/>
            <a:ext cx="6477000" cy="2743200"/>
          </a:xfrm>
        </p:spPr>
        <p:txBody>
          <a:bodyPr/>
          <a:lstStyle/>
          <a:p>
            <a:r>
              <a:rPr lang="en-US" dirty="0" err="1" smtClean="0"/>
              <a:t>Name:D.D.A.F.R</a:t>
            </a:r>
            <a:r>
              <a:rPr lang="en-US" dirty="0" smtClean="0"/>
              <a:t> Shopping Center</a:t>
            </a:r>
          </a:p>
          <a:p>
            <a:r>
              <a:rPr lang="en-US" dirty="0" smtClean="0"/>
              <a:t>Adress:Str.Riului,nr.15,200195</a:t>
            </a:r>
          </a:p>
          <a:p>
            <a:r>
              <a:rPr lang="en-US" dirty="0" smtClean="0"/>
              <a:t>Postcode/</a:t>
            </a:r>
            <a:r>
              <a:rPr lang="en-US" dirty="0" err="1" smtClean="0"/>
              <a:t>Town:Craiova</a:t>
            </a:r>
            <a:endParaRPr lang="en-US" dirty="0" smtClean="0"/>
          </a:p>
          <a:p>
            <a:r>
              <a:rPr lang="en-US" dirty="0" err="1" smtClean="0"/>
              <a:t>Email:D.D.A.F.R@yahoo.com</a:t>
            </a:r>
            <a:endParaRPr lang="en-US" dirty="0" smtClean="0"/>
          </a:p>
          <a:p>
            <a:r>
              <a:rPr lang="en-US" dirty="0" smtClean="0"/>
              <a:t>Tel.:0792539851</a:t>
            </a:r>
          </a:p>
          <a:p>
            <a:r>
              <a:rPr lang="en-US" dirty="0" err="1" smtClean="0"/>
              <a:t>Web:www.D.D.A.F.Rshoppingcenter.com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209800"/>
            <a:ext cx="7756263" cy="1054250"/>
          </a:xfrm>
        </p:spPr>
        <p:txBody>
          <a:bodyPr/>
          <a:lstStyle/>
          <a:p>
            <a:r>
              <a:rPr lang="en-US" dirty="0" smtClean="0"/>
              <a:t>Factual information</a:t>
            </a:r>
            <a:endParaRPr lang="en-US" dirty="0"/>
          </a:p>
        </p:txBody>
      </p:sp>
      <p:pic>
        <p:nvPicPr>
          <p:cNvPr id="4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"/>
            <a:ext cx="6629400" cy="195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66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800600"/>
            <a:ext cx="7239000" cy="1752600"/>
          </a:xfrm>
        </p:spPr>
        <p:txBody>
          <a:bodyPr/>
          <a:lstStyle/>
          <a:p>
            <a:r>
              <a:rPr lang="en-US" dirty="0" smtClean="0"/>
              <a:t>D.D.A.F.R is represented by our qualities:</a:t>
            </a:r>
          </a:p>
          <a:p>
            <a:r>
              <a:rPr lang="en-US" dirty="0" smtClean="0"/>
              <a:t>We dedicate at </a:t>
            </a:r>
            <a:r>
              <a:rPr lang="en-US" dirty="0"/>
              <a:t>d</a:t>
            </a:r>
            <a:r>
              <a:rPr lang="en-US" dirty="0" smtClean="0"/>
              <a:t>esigning, development, attention offered to clients, giving clients </a:t>
            </a:r>
            <a:r>
              <a:rPr lang="en-US" dirty="0" err="1" smtClean="0"/>
              <a:t>informations</a:t>
            </a:r>
            <a:r>
              <a:rPr lang="en-US" dirty="0" smtClean="0"/>
              <a:t> that they need.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667000"/>
            <a:ext cx="7756263" cy="1054250"/>
          </a:xfrm>
        </p:spPr>
        <p:txBody>
          <a:bodyPr/>
          <a:lstStyle/>
          <a:p>
            <a:pPr algn="l"/>
            <a:r>
              <a:rPr lang="en-US" dirty="0" smtClean="0"/>
              <a:t>Company description</a:t>
            </a:r>
            <a:endParaRPr lang="en-US" dirty="0"/>
          </a:p>
        </p:txBody>
      </p:sp>
      <p:pic>
        <p:nvPicPr>
          <p:cNvPr id="4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48" y="0"/>
            <a:ext cx="6629400" cy="195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25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3315147"/>
                <a:ext cx="7454153" cy="354285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 needed surface is around 3000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Utilities:</a:t>
                </a:r>
              </a:p>
              <a:p>
                <a:pPr marL="0" indent="0">
                  <a:buNone/>
                </a:pPr>
                <a:r>
                  <a:rPr lang="en-US" dirty="0" smtClean="0"/>
                  <a:t>-water</a:t>
                </a:r>
              </a:p>
              <a:p>
                <a:pPr marL="0" indent="0">
                  <a:buNone/>
                </a:pPr>
                <a:r>
                  <a:rPr lang="en-US" dirty="0" smtClean="0"/>
                  <a:t>-electric energy</a:t>
                </a:r>
              </a:p>
              <a:p>
                <a:pPr marL="0" indent="0">
                  <a:buNone/>
                </a:pPr>
                <a:r>
                  <a:rPr lang="en-US" dirty="0"/>
                  <a:t>-</a:t>
                </a:r>
                <a:r>
                  <a:rPr lang="en-US" dirty="0" smtClean="0"/>
                  <a:t>storage</a:t>
                </a:r>
              </a:p>
              <a:p>
                <a:pPr marL="0" indent="0">
                  <a:buNone/>
                </a:pPr>
                <a:r>
                  <a:rPr lang="en-US" dirty="0" smtClean="0"/>
                  <a:t>Facilities:</a:t>
                </a:r>
              </a:p>
              <a:p>
                <a:pPr marL="0" indent="0">
                  <a:buNone/>
                </a:pPr>
                <a:r>
                  <a:rPr lang="en-US" dirty="0" smtClean="0"/>
                  <a:t>-fitting room</a:t>
                </a:r>
              </a:p>
              <a:p>
                <a:pPr marL="0" indent="0">
                  <a:buNone/>
                </a:pPr>
                <a:r>
                  <a:rPr lang="en-US" dirty="0" smtClean="0"/>
                  <a:t>-smoke detectors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315147"/>
                <a:ext cx="7454153" cy="3542853"/>
              </a:xfrm>
              <a:blipFill rotWithShape="1">
                <a:blip r:embed="rId2"/>
                <a:stretch>
                  <a:fillRect l="-1226" t="-1205" b="-160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98020"/>
            <a:ext cx="7756263" cy="1054250"/>
          </a:xfrm>
        </p:spPr>
        <p:txBody>
          <a:bodyPr/>
          <a:lstStyle/>
          <a:p>
            <a:pPr algn="l"/>
            <a:r>
              <a:rPr lang="en-US" dirty="0" smtClean="0"/>
              <a:t>Material resources</a:t>
            </a:r>
            <a:endParaRPr lang="en-US" dirty="0"/>
          </a:p>
        </p:txBody>
      </p:sp>
      <p:pic>
        <p:nvPicPr>
          <p:cNvPr id="4" name="Picture 2" descr="C:\Users\Cristi\Desktop\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48" y="0"/>
            <a:ext cx="6629400" cy="195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79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334000"/>
            <a:ext cx="24384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380471"/>
            <a:ext cx="3200400" cy="25725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590800"/>
            <a:ext cx="3550557" cy="2616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4681870"/>
            <a:ext cx="6544733" cy="2209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</a:rPr>
              <a:t>Our company is based on fashion and elegance.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</a:rPr>
              <a:t>We have many types of clothes for men and women, for all kind of events and occasions.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chemeClr val="accent4">
                    <a:lumMod val="50000"/>
                  </a:schemeClr>
                </a:solidFill>
              </a:rPr>
              <a:t>In our store you can find all type of clothes and products you need for a good price and best quality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0403"/>
            <a:ext cx="7024744" cy="42013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Products and services</a:t>
            </a:r>
            <a:endParaRPr lang="en-US" dirty="0"/>
          </a:p>
        </p:txBody>
      </p:sp>
      <p:pic>
        <p:nvPicPr>
          <p:cNvPr id="8" name="Picture 2" descr="C:\Users\Cristi\Desktop\D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629400" cy="195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1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976740"/>
            <a:ext cx="8933033" cy="37338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In our store the prices from clothes are available for all people even if they have a large budget or a small budget.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We have quality </a:t>
            </a:r>
            <a:r>
              <a:rPr lang="en-US" sz="2800" dirty="0" smtClean="0"/>
              <a:t>products</a:t>
            </a:r>
            <a:r>
              <a:rPr lang="en-US" sz="2800" dirty="0" smtClean="0">
                <a:solidFill>
                  <a:schemeClr val="tx1"/>
                </a:solidFill>
              </a:rPr>
              <a:t> and low prices to be available for all type of customers because we trust  our own power and our motto is: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“The client is always right and he deserves the best for him”.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3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31898"/>
            <a:ext cx="6629400" cy="195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1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42210"/>
            <a:ext cx="7239000" cy="4419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Documents setting up company-1000lei</a:t>
            </a:r>
          </a:p>
          <a:p>
            <a:pPr marL="0" indent="0">
              <a:buNone/>
            </a:pPr>
            <a:r>
              <a:rPr lang="en-US" sz="2800" dirty="0" smtClean="0"/>
              <a:t>Rent for store/month:1.700 lei</a:t>
            </a:r>
          </a:p>
          <a:p>
            <a:pPr marL="0" indent="0">
              <a:buNone/>
            </a:pPr>
            <a:r>
              <a:rPr lang="en-US" sz="2800" dirty="0" smtClean="0"/>
              <a:t>Employers:</a:t>
            </a:r>
          </a:p>
          <a:p>
            <a:pPr marL="0" indent="0">
              <a:buNone/>
            </a:pPr>
            <a:r>
              <a:rPr lang="en-US" sz="2800" dirty="0" smtClean="0"/>
              <a:t>Sellers x3-800lei/month</a:t>
            </a:r>
          </a:p>
          <a:p>
            <a:pPr marL="0" indent="0">
              <a:buNone/>
            </a:pPr>
            <a:r>
              <a:rPr lang="en-US" sz="2800" dirty="0" smtClean="0"/>
              <a:t>Janitors x2-700lei/month</a:t>
            </a:r>
          </a:p>
          <a:p>
            <a:pPr marL="0" indent="0">
              <a:buNone/>
            </a:pPr>
            <a:r>
              <a:rPr lang="en-US" sz="2800" dirty="0" smtClean="0"/>
              <a:t>Security:</a:t>
            </a:r>
          </a:p>
          <a:p>
            <a:pPr marL="0" indent="0">
              <a:buNone/>
            </a:pPr>
            <a:r>
              <a:rPr lang="en-US" sz="2800" dirty="0" smtClean="0"/>
              <a:t>-security camera x4-401,01lei</a:t>
            </a:r>
          </a:p>
          <a:p>
            <a:pPr marL="0" indent="0">
              <a:buNone/>
            </a:pPr>
            <a:r>
              <a:rPr lang="en-US" sz="2800" dirty="0" smtClean="0"/>
              <a:t>-security gates-3,859lei</a:t>
            </a:r>
          </a:p>
          <a:p>
            <a:pPr marL="0" indent="0">
              <a:buNone/>
            </a:pPr>
            <a:r>
              <a:rPr lang="en-US" sz="2800" dirty="0" smtClean="0"/>
              <a:t>-smoke detectors x2-110lei</a:t>
            </a:r>
          </a:p>
          <a:p>
            <a:pPr marL="0" indent="0">
              <a:buNone/>
            </a:pPr>
            <a:r>
              <a:rPr lang="en-US" sz="2800" dirty="0" smtClean="0"/>
              <a:t>Merchandise:</a:t>
            </a:r>
          </a:p>
          <a:p>
            <a:pPr marL="0" indent="0">
              <a:buNone/>
            </a:pPr>
            <a:r>
              <a:rPr lang="en-US" sz="2800" dirty="0" smtClean="0"/>
              <a:t>-clothes-20.000lei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43462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Finnancial</a:t>
            </a:r>
            <a:r>
              <a:rPr lang="en-US" dirty="0" smtClean="0"/>
              <a:t> resources</a:t>
            </a:r>
            <a:endParaRPr lang="en-US" dirty="0"/>
          </a:p>
        </p:txBody>
      </p:sp>
      <p:pic>
        <p:nvPicPr>
          <p:cNvPr id="4" name="Picture 2" descr="C:\Users\Cristi\Desktop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588" y="0"/>
            <a:ext cx="6629400" cy="195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1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Products </a:t>
            </a:r>
            <a:r>
              <a:rPr lang="en-US" sz="1600" dirty="0" err="1" smtClean="0"/>
              <a:t>descripiton</a:t>
            </a:r>
            <a:r>
              <a:rPr lang="en-US" sz="1600" dirty="0" smtClean="0"/>
              <a:t>:</a:t>
            </a:r>
          </a:p>
          <a:p>
            <a:pPr marL="0" indent="0">
              <a:buNone/>
            </a:pPr>
            <a:r>
              <a:rPr lang="en-US" sz="1600" dirty="0" smtClean="0"/>
              <a:t>-we have 100% cotton products and products for all people and for all ages.</a:t>
            </a:r>
          </a:p>
          <a:p>
            <a:pPr marL="0" indent="0">
              <a:buNone/>
            </a:pPr>
            <a:r>
              <a:rPr lang="en-US" sz="1600" dirty="0" smtClean="0"/>
              <a:t>Market Position:</a:t>
            </a:r>
          </a:p>
          <a:p>
            <a:pPr marL="0" indent="0">
              <a:buNone/>
            </a:pPr>
            <a:r>
              <a:rPr lang="en-US" sz="1600" dirty="0" smtClean="0"/>
              <a:t>-we are the number 5 on market position from our field.</a:t>
            </a:r>
          </a:p>
          <a:p>
            <a:pPr marL="0" indent="0">
              <a:buNone/>
            </a:pPr>
            <a:r>
              <a:rPr lang="en-US" sz="1600" dirty="0" smtClean="0"/>
              <a:t>Customer Profile:</a:t>
            </a:r>
          </a:p>
          <a:p>
            <a:pPr marL="0" indent="0">
              <a:buNone/>
            </a:pPr>
            <a:r>
              <a:rPr lang="en-US" sz="1600" dirty="0" smtClean="0"/>
              <a:t>-our technique makes our customers  like our services and  buy our products because we have better products than others.</a:t>
            </a:r>
          </a:p>
          <a:p>
            <a:pPr marL="0" indent="0">
              <a:buNone/>
            </a:pPr>
            <a:r>
              <a:rPr lang="en-US" sz="1600" dirty="0" smtClean="0"/>
              <a:t>Competitors Profile:</a:t>
            </a:r>
          </a:p>
          <a:p>
            <a:pPr marL="0" indent="0">
              <a:buNone/>
            </a:pPr>
            <a:r>
              <a:rPr lang="en-US" sz="1600" dirty="0" smtClean="0"/>
              <a:t>-our competitors got also good products but we have the advantage of better </a:t>
            </a:r>
            <a:r>
              <a:rPr lang="en-US" sz="1600" dirty="0" err="1" smtClean="0"/>
              <a:t>services.better</a:t>
            </a:r>
            <a:r>
              <a:rPr lang="en-US" sz="1600" dirty="0" smtClean="0"/>
              <a:t> prepared employees and better type of products.</a:t>
            </a:r>
          </a:p>
          <a:p>
            <a:pPr marL="0" indent="0">
              <a:buNone/>
            </a:pPr>
            <a:r>
              <a:rPr lang="en-US" sz="1600" dirty="0" smtClean="0"/>
              <a:t>Market techniques used:</a:t>
            </a:r>
          </a:p>
          <a:p>
            <a:pPr marL="0" indent="0">
              <a:buNone/>
            </a:pPr>
            <a:r>
              <a:rPr lang="en-US" sz="1600" dirty="0" smtClean="0"/>
              <a:t>-we have the best seller agents that know how to sell our products;</a:t>
            </a:r>
          </a:p>
          <a:p>
            <a:pPr marL="0" indent="0">
              <a:buNone/>
            </a:pPr>
            <a:r>
              <a:rPr lang="en-US" sz="1600" dirty="0" smtClean="0"/>
              <a:t>-we also have our advertisement on the internet;</a:t>
            </a:r>
          </a:p>
          <a:p>
            <a:pPr marL="0" indent="0">
              <a:buNone/>
            </a:pPr>
            <a:r>
              <a:rPr lang="en-US" sz="1600" dirty="0" smtClean="0"/>
              <a:t>-we try to draw our clients by applying discounts at every month and many deals.</a:t>
            </a:r>
          </a:p>
          <a:p>
            <a:pPr marL="0" indent="0">
              <a:buNone/>
            </a:pPr>
            <a:r>
              <a:rPr lang="en-US" sz="1600" dirty="0" smtClean="0"/>
              <a:t>Action Plan:</a:t>
            </a:r>
          </a:p>
          <a:p>
            <a:pPr marL="0" indent="0">
              <a:buNone/>
            </a:pPr>
            <a:r>
              <a:rPr lang="en-US" sz="1600" dirty="0" smtClean="0"/>
              <a:t>-we will start by buying better IT items and better computer;</a:t>
            </a:r>
          </a:p>
          <a:p>
            <a:pPr marL="0" indent="0">
              <a:buNone/>
            </a:pPr>
            <a:r>
              <a:rPr lang="en-US" sz="1600" dirty="0" smtClean="0"/>
              <a:t>-after we will improve our store by upgrading it look and to make it more accessible for all;</a:t>
            </a:r>
          </a:p>
          <a:p>
            <a:pPr marL="0" indent="0">
              <a:buNone/>
            </a:pPr>
            <a:r>
              <a:rPr lang="en-US" sz="1600" dirty="0" smtClean="0"/>
              <a:t>-secondly we will extend our store and we will make more dressing rooms.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04800" y="152400"/>
            <a:ext cx="5334000" cy="609600"/>
          </a:xfrm>
        </p:spPr>
        <p:txBody>
          <a:bodyPr/>
          <a:lstStyle/>
          <a:p>
            <a:r>
              <a:rPr lang="en-US" dirty="0" smtClean="0"/>
              <a:t>Marketing plan</a:t>
            </a:r>
            <a:endParaRPr lang="en-US" dirty="0"/>
          </a:p>
        </p:txBody>
      </p:sp>
      <p:pic>
        <p:nvPicPr>
          <p:cNvPr id="4" name="Picture 2" descr="C:\Users\Cristi\Desktop\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3886200" cy="114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150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273</TotalTime>
  <Words>591</Words>
  <Application>Microsoft Office PowerPoint</Application>
  <PresentationFormat>On-screen Show (4:3)</PresentationFormat>
  <Paragraphs>97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Book Antiqua</vt:lpstr>
      <vt:lpstr>Calibri</vt:lpstr>
      <vt:lpstr>Cambria Math</vt:lpstr>
      <vt:lpstr>Wingdings</vt:lpstr>
      <vt:lpstr>Hardcover</vt:lpstr>
      <vt:lpstr>D.D.A.F.R. shopping center</vt:lpstr>
      <vt:lpstr>D.D.A.F.R. shopping center</vt:lpstr>
      <vt:lpstr>Factual information</vt:lpstr>
      <vt:lpstr>Company description</vt:lpstr>
      <vt:lpstr>Material resources</vt:lpstr>
      <vt:lpstr>Products and services</vt:lpstr>
      <vt:lpstr>PowerPoint Presentation</vt:lpstr>
      <vt:lpstr>Finnancial resources</vt:lpstr>
      <vt:lpstr>Marketing plan</vt:lpstr>
      <vt:lpstr>Recruiting employees requirements</vt:lpstr>
      <vt:lpstr>Financial Predictions</vt:lpstr>
      <vt:lpstr>Long term expectations</vt:lpstr>
      <vt:lpstr>Team management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Denys</dc:creator>
  <cp:lastModifiedBy>Corina Ionescu</cp:lastModifiedBy>
  <cp:revision>34</cp:revision>
  <dcterms:created xsi:type="dcterms:W3CDTF">2015-12-08T13:32:47Z</dcterms:created>
  <dcterms:modified xsi:type="dcterms:W3CDTF">2016-03-24T18:24:08Z</dcterms:modified>
</cp:coreProperties>
</file>