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4"/>
  </p:notesMasterIdLst>
  <p:handoutMasterIdLst>
    <p:handoutMasterId r:id="rId15"/>
  </p:handoutMasterIdLst>
  <p:sldIdLst>
    <p:sldId id="266" r:id="rId2"/>
    <p:sldId id="256" r:id="rId3"/>
    <p:sldId id="257" r:id="rId4"/>
    <p:sldId id="260" r:id="rId5"/>
    <p:sldId id="258" r:id="rId6"/>
    <p:sldId id="259" r:id="rId7"/>
    <p:sldId id="261" r:id="rId8"/>
    <p:sldId id="262" r:id="rId9"/>
    <p:sldId id="263" r:id="rId10"/>
    <p:sldId id="265" r:id="rId11"/>
    <p:sldId id="267" r:id="rId12"/>
    <p:sldId id="264" r:id="rId13"/>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66" autoAdjust="0"/>
    <p:restoredTop sz="94660"/>
  </p:normalViewPr>
  <p:slideViewPr>
    <p:cSldViewPr>
      <p:cViewPr varScale="1">
        <p:scale>
          <a:sx n="70" d="100"/>
          <a:sy n="70" d="100"/>
        </p:scale>
        <p:origin x="133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ro-RO" smtClean="0"/>
              <a:t>budders.ro</a:t>
            </a:r>
            <a:endParaRPr lang="ro-RO"/>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AE6AA65-E375-4A1D-9B7E-481021EB7988}" type="datetimeFigureOut">
              <a:rPr lang="ro-RO" smtClean="0"/>
              <a:pPr/>
              <a:t>24.03.2016</a:t>
            </a:fld>
            <a:endParaRPr lang="ro-RO"/>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o-RO"/>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569219C-2CB0-43A5-805F-0A5C61093458}" type="slidenum">
              <a:rPr lang="ro-RO" smtClean="0"/>
              <a:pPr/>
              <a:t>‹#›</a:t>
            </a:fld>
            <a:endParaRPr lang="ro-RO"/>
          </a:p>
        </p:txBody>
      </p:sp>
    </p:spTree>
    <p:extLst>
      <p:ext uri="{BB962C8B-B14F-4D97-AF65-F5344CB8AC3E}">
        <p14:creationId xmlns:p14="http://schemas.microsoft.com/office/powerpoint/2010/main" val="2745021604"/>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ro-RO" smtClean="0"/>
              <a:t>budders.ro</a:t>
            </a:r>
            <a:endParaRPr lang="ro-RO"/>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F4842A-1E77-490B-B3A3-B0DE380352CC}" type="datetimeFigureOut">
              <a:rPr lang="ro-RO" smtClean="0"/>
              <a:pPr/>
              <a:t>24.03.2016</a:t>
            </a:fld>
            <a:endParaRPr lang="ro-R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o-R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o-RO"/>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A02799-EB53-41C8-A291-1BBC836C5465}" type="slidenum">
              <a:rPr lang="ro-RO" smtClean="0"/>
              <a:pPr/>
              <a:t>‹#›</a:t>
            </a:fld>
            <a:endParaRPr lang="ro-RO"/>
          </a:p>
        </p:txBody>
      </p:sp>
    </p:spTree>
    <p:extLst>
      <p:ext uri="{BB962C8B-B14F-4D97-AF65-F5344CB8AC3E}">
        <p14:creationId xmlns:p14="http://schemas.microsoft.com/office/powerpoint/2010/main" val="2749828013"/>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o-RO"/>
          </a:p>
        </p:txBody>
      </p:sp>
      <p:sp>
        <p:nvSpPr>
          <p:cNvPr id="4" name="Header Placeholder 3"/>
          <p:cNvSpPr>
            <a:spLocks noGrp="1"/>
          </p:cNvSpPr>
          <p:nvPr>
            <p:ph type="hdr" sz="quarter" idx="10"/>
          </p:nvPr>
        </p:nvSpPr>
        <p:spPr/>
        <p:txBody>
          <a:bodyPr/>
          <a:lstStyle/>
          <a:p>
            <a:r>
              <a:rPr lang="ro-RO" smtClean="0"/>
              <a:t>budders.ro</a:t>
            </a:r>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2EA02799-EB53-41C8-A291-1BBC836C5465}" type="slidenum">
              <a:rPr lang="ro-RO" smtClean="0"/>
              <a:pPr/>
              <a:t>1</a:t>
            </a:fld>
            <a:endParaRPr lang="ro-RO"/>
          </a:p>
        </p:txBody>
      </p:sp>
    </p:spTree>
    <p:extLst>
      <p:ext uri="{BB962C8B-B14F-4D97-AF65-F5344CB8AC3E}">
        <p14:creationId xmlns:p14="http://schemas.microsoft.com/office/powerpoint/2010/main" val="3140518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o-RO"/>
          </a:p>
        </p:txBody>
      </p:sp>
      <p:sp>
        <p:nvSpPr>
          <p:cNvPr id="4" name="Slide Number Placeholder 3"/>
          <p:cNvSpPr>
            <a:spLocks noGrp="1"/>
          </p:cNvSpPr>
          <p:nvPr>
            <p:ph type="sldNum" sz="quarter" idx="10"/>
          </p:nvPr>
        </p:nvSpPr>
        <p:spPr/>
        <p:txBody>
          <a:bodyPr/>
          <a:lstStyle/>
          <a:p>
            <a:fld id="{2EA02799-EB53-41C8-A291-1BBC836C5465}" type="slidenum">
              <a:rPr lang="ro-RO" smtClean="0"/>
              <a:pPr/>
              <a:t>2</a:t>
            </a:fld>
            <a:endParaRPr lang="ro-RO"/>
          </a:p>
        </p:txBody>
      </p:sp>
      <p:sp>
        <p:nvSpPr>
          <p:cNvPr id="5" name="Footer Placeholder 4"/>
          <p:cNvSpPr>
            <a:spLocks noGrp="1"/>
          </p:cNvSpPr>
          <p:nvPr>
            <p:ph type="ftr" sz="quarter" idx="11"/>
          </p:nvPr>
        </p:nvSpPr>
        <p:spPr/>
        <p:txBody>
          <a:bodyPr/>
          <a:lstStyle/>
          <a:p>
            <a:endParaRPr lang="ro-RO"/>
          </a:p>
        </p:txBody>
      </p:sp>
      <p:sp>
        <p:nvSpPr>
          <p:cNvPr id="6" name="Header Placeholder 5"/>
          <p:cNvSpPr>
            <a:spLocks noGrp="1"/>
          </p:cNvSpPr>
          <p:nvPr>
            <p:ph type="hdr" sz="quarter" idx="12"/>
          </p:nvPr>
        </p:nvSpPr>
        <p:spPr/>
        <p:txBody>
          <a:bodyPr/>
          <a:lstStyle/>
          <a:p>
            <a:r>
              <a:rPr lang="ro-RO" smtClean="0"/>
              <a:t>budders.ro</a:t>
            </a:r>
            <a:endParaRPr lang="ro-RO"/>
          </a:p>
        </p:txBody>
      </p:sp>
    </p:spTree>
    <p:extLst>
      <p:ext uri="{BB962C8B-B14F-4D97-AF65-F5344CB8AC3E}">
        <p14:creationId xmlns:p14="http://schemas.microsoft.com/office/powerpoint/2010/main" val="3182397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D88BD465-FC00-469C-AFC2-D224EF636F53}" type="datetime1">
              <a:rPr lang="ro-RO" smtClean="0"/>
              <a:pPr/>
              <a:t>24.03.2016</a:t>
            </a:fld>
            <a:endParaRPr lang="ro-RO"/>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2CC4046-8855-4242-BE7E-ADED371DA52E}" type="slidenum">
              <a:rPr lang="ro-RO" smtClean="0"/>
              <a:pPr/>
              <a:t>‹#›</a:t>
            </a:fld>
            <a:endParaRPr lang="ro-RO"/>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ro-R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584189F-A0E9-40BC-8968-59D89F19ED5B}" type="datetime1">
              <a:rPr lang="ro-RO" smtClean="0"/>
              <a:pPr/>
              <a:t>24.03.2016</a:t>
            </a:fld>
            <a:endParaRPr lang="ro-RO"/>
          </a:p>
        </p:txBody>
      </p:sp>
      <p:sp>
        <p:nvSpPr>
          <p:cNvPr id="5" name="Footer Placeholder 4"/>
          <p:cNvSpPr>
            <a:spLocks noGrp="1"/>
          </p:cNvSpPr>
          <p:nvPr>
            <p:ph type="ftr" sz="quarter" idx="11"/>
          </p:nvPr>
        </p:nvSpPr>
        <p:spPr/>
        <p:txBody>
          <a:bodyPr/>
          <a:lstStyle>
            <a:extLst/>
          </a:lstStyle>
          <a:p>
            <a:endParaRPr lang="ro-RO"/>
          </a:p>
        </p:txBody>
      </p:sp>
      <p:sp>
        <p:nvSpPr>
          <p:cNvPr id="6" name="Slide Number Placeholder 5"/>
          <p:cNvSpPr>
            <a:spLocks noGrp="1"/>
          </p:cNvSpPr>
          <p:nvPr>
            <p:ph type="sldNum" sz="quarter" idx="12"/>
          </p:nvPr>
        </p:nvSpPr>
        <p:spPr/>
        <p:txBody>
          <a:bodyPr/>
          <a:lstStyle>
            <a:extLst/>
          </a:lstStyle>
          <a:p>
            <a:fld id="{92CC4046-8855-4242-BE7E-ADED371DA52E}" type="slidenum">
              <a:rPr lang="ro-RO" smtClean="0"/>
              <a:pPr/>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8C3374-DDB1-42FC-AE62-00CFB9496852}" type="datetime1">
              <a:rPr lang="ro-RO" smtClean="0"/>
              <a:pPr/>
              <a:t>24.03.2016</a:t>
            </a:fld>
            <a:endParaRPr lang="ro-RO"/>
          </a:p>
        </p:txBody>
      </p:sp>
      <p:sp>
        <p:nvSpPr>
          <p:cNvPr id="5" name="Footer Placeholder 4"/>
          <p:cNvSpPr>
            <a:spLocks noGrp="1"/>
          </p:cNvSpPr>
          <p:nvPr>
            <p:ph type="ftr" sz="quarter" idx="11"/>
          </p:nvPr>
        </p:nvSpPr>
        <p:spPr/>
        <p:txBody>
          <a:bodyPr/>
          <a:lstStyle>
            <a:extLst/>
          </a:lstStyle>
          <a:p>
            <a:endParaRPr lang="ro-RO"/>
          </a:p>
        </p:txBody>
      </p:sp>
      <p:sp>
        <p:nvSpPr>
          <p:cNvPr id="6" name="Slide Number Placeholder 5"/>
          <p:cNvSpPr>
            <a:spLocks noGrp="1"/>
          </p:cNvSpPr>
          <p:nvPr>
            <p:ph type="sldNum" sz="quarter" idx="12"/>
          </p:nvPr>
        </p:nvSpPr>
        <p:spPr/>
        <p:txBody>
          <a:bodyPr/>
          <a:lstStyle>
            <a:extLst/>
          </a:lstStyle>
          <a:p>
            <a:fld id="{92CC4046-8855-4242-BE7E-ADED371DA52E}" type="slidenum">
              <a:rPr lang="ro-RO" smtClean="0"/>
              <a:pPr/>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0A87AE-31D5-426F-990C-2A5C1177E60D}" type="datetime1">
              <a:rPr lang="ro-RO" smtClean="0"/>
              <a:pPr/>
              <a:t>24.03.2016</a:t>
            </a:fld>
            <a:endParaRPr lang="ro-RO"/>
          </a:p>
        </p:txBody>
      </p:sp>
      <p:sp>
        <p:nvSpPr>
          <p:cNvPr id="5" name="Footer Placeholder 4"/>
          <p:cNvSpPr>
            <a:spLocks noGrp="1"/>
          </p:cNvSpPr>
          <p:nvPr>
            <p:ph type="ftr" sz="quarter" idx="11"/>
          </p:nvPr>
        </p:nvSpPr>
        <p:spPr/>
        <p:txBody>
          <a:bodyPr/>
          <a:lstStyle>
            <a:extLst/>
          </a:lstStyle>
          <a:p>
            <a:endParaRPr lang="ro-RO"/>
          </a:p>
        </p:txBody>
      </p:sp>
      <p:sp>
        <p:nvSpPr>
          <p:cNvPr id="6" name="Slide Number Placeholder 5"/>
          <p:cNvSpPr>
            <a:spLocks noGrp="1"/>
          </p:cNvSpPr>
          <p:nvPr>
            <p:ph type="sldNum" sz="quarter" idx="12"/>
          </p:nvPr>
        </p:nvSpPr>
        <p:spPr/>
        <p:txBody>
          <a:bodyPr/>
          <a:lstStyle>
            <a:extLst/>
          </a:lstStyle>
          <a:p>
            <a:fld id="{92CC4046-8855-4242-BE7E-ADED371DA52E}" type="slidenum">
              <a:rPr lang="ro-RO" smtClean="0"/>
              <a:pPr/>
              <a:t>‹#›</a:t>
            </a:fld>
            <a:endParaRPr lang="ro-R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CC15C9EE-5D29-457F-BA3A-0FE9045FE866}" type="datetime1">
              <a:rPr lang="ro-RO" smtClean="0"/>
              <a:pPr/>
              <a:t>24.03.2016</a:t>
            </a:fld>
            <a:endParaRPr lang="ro-RO"/>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2CC4046-8855-4242-BE7E-ADED371DA52E}" type="slidenum">
              <a:rPr lang="ro-RO" smtClean="0"/>
              <a:pPr/>
              <a:t>‹#›</a:t>
            </a:fld>
            <a:endParaRPr lang="ro-RO"/>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ro-R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63CBDC0-E5C3-4654-AEC2-BDA813B13995}" type="datetime1">
              <a:rPr lang="ro-RO" smtClean="0"/>
              <a:pPr/>
              <a:t>24.03.2016</a:t>
            </a:fld>
            <a:endParaRPr lang="ro-RO"/>
          </a:p>
        </p:txBody>
      </p:sp>
      <p:sp>
        <p:nvSpPr>
          <p:cNvPr id="6" name="Footer Placeholder 5"/>
          <p:cNvSpPr>
            <a:spLocks noGrp="1"/>
          </p:cNvSpPr>
          <p:nvPr>
            <p:ph type="ftr" sz="quarter" idx="11"/>
          </p:nvPr>
        </p:nvSpPr>
        <p:spPr/>
        <p:txBody>
          <a:bodyPr/>
          <a:lstStyle>
            <a:extLst/>
          </a:lstStyle>
          <a:p>
            <a:endParaRPr lang="ro-RO"/>
          </a:p>
        </p:txBody>
      </p:sp>
      <p:sp>
        <p:nvSpPr>
          <p:cNvPr id="7" name="Slide Number Placeholder 6"/>
          <p:cNvSpPr>
            <a:spLocks noGrp="1"/>
          </p:cNvSpPr>
          <p:nvPr>
            <p:ph type="sldNum" sz="quarter" idx="12"/>
          </p:nvPr>
        </p:nvSpPr>
        <p:spPr>
          <a:xfrm>
            <a:off x="8641080" y="6514568"/>
            <a:ext cx="464288" cy="274320"/>
          </a:xfrm>
        </p:spPr>
        <p:txBody>
          <a:bodyPr/>
          <a:lstStyle>
            <a:extLst/>
          </a:lstStyle>
          <a:p>
            <a:fld id="{92CC4046-8855-4242-BE7E-ADED371DA52E}" type="slidenum">
              <a:rPr lang="ro-RO" smtClean="0"/>
              <a:pPr/>
              <a:t>‹#›</a:t>
            </a:fld>
            <a:endParaRPr lang="ro-RO"/>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903D6B7-F9BA-426D-B100-96891756DCB6}" type="datetime1">
              <a:rPr lang="ro-RO" smtClean="0"/>
              <a:pPr/>
              <a:t>24.03.2016</a:t>
            </a:fld>
            <a:endParaRPr lang="ro-RO"/>
          </a:p>
        </p:txBody>
      </p:sp>
      <p:sp>
        <p:nvSpPr>
          <p:cNvPr id="8" name="Footer Placeholder 7"/>
          <p:cNvSpPr>
            <a:spLocks noGrp="1"/>
          </p:cNvSpPr>
          <p:nvPr>
            <p:ph type="ftr" sz="quarter" idx="11"/>
          </p:nvPr>
        </p:nvSpPr>
        <p:spPr/>
        <p:txBody>
          <a:bodyPr/>
          <a:lstStyle>
            <a:extLst/>
          </a:lstStyle>
          <a:p>
            <a:endParaRPr lang="ro-RO"/>
          </a:p>
        </p:txBody>
      </p:sp>
      <p:sp>
        <p:nvSpPr>
          <p:cNvPr id="9" name="Slide Number Placeholder 8"/>
          <p:cNvSpPr>
            <a:spLocks noGrp="1"/>
          </p:cNvSpPr>
          <p:nvPr>
            <p:ph type="sldNum" sz="quarter" idx="12"/>
          </p:nvPr>
        </p:nvSpPr>
        <p:spPr>
          <a:xfrm>
            <a:off x="8641080" y="6514568"/>
            <a:ext cx="464288" cy="274320"/>
          </a:xfrm>
        </p:spPr>
        <p:txBody>
          <a:bodyPr/>
          <a:lstStyle>
            <a:extLst/>
          </a:lstStyle>
          <a:p>
            <a:fld id="{92CC4046-8855-4242-BE7E-ADED371DA52E}" type="slidenum">
              <a:rPr lang="ro-RO" smtClean="0"/>
              <a:pPr/>
              <a:t>‹#›</a:t>
            </a:fld>
            <a:endParaRPr lang="ro-R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15B3EDD-8185-45CC-A330-CECD8AF42ACA}" type="datetime1">
              <a:rPr lang="ro-RO" smtClean="0"/>
              <a:pPr/>
              <a:t>24.03.2016</a:t>
            </a:fld>
            <a:endParaRPr lang="ro-RO"/>
          </a:p>
        </p:txBody>
      </p:sp>
      <p:sp>
        <p:nvSpPr>
          <p:cNvPr id="4" name="Footer Placeholder 3"/>
          <p:cNvSpPr>
            <a:spLocks noGrp="1"/>
          </p:cNvSpPr>
          <p:nvPr>
            <p:ph type="ftr" sz="quarter" idx="11"/>
          </p:nvPr>
        </p:nvSpPr>
        <p:spPr/>
        <p:txBody>
          <a:bodyPr/>
          <a:lstStyle>
            <a:extLst/>
          </a:lstStyle>
          <a:p>
            <a:endParaRPr lang="ro-RO"/>
          </a:p>
        </p:txBody>
      </p:sp>
      <p:sp>
        <p:nvSpPr>
          <p:cNvPr id="5" name="Slide Number Placeholder 4"/>
          <p:cNvSpPr>
            <a:spLocks noGrp="1"/>
          </p:cNvSpPr>
          <p:nvPr>
            <p:ph type="sldNum" sz="quarter" idx="12"/>
          </p:nvPr>
        </p:nvSpPr>
        <p:spPr/>
        <p:txBody>
          <a:bodyPr/>
          <a:lstStyle>
            <a:extLst/>
          </a:lstStyle>
          <a:p>
            <a:fld id="{92CC4046-8855-4242-BE7E-ADED371DA52E}" type="slidenum">
              <a:rPr lang="ro-RO" smtClean="0"/>
              <a:pPr/>
              <a:t>‹#›</a:t>
            </a:fld>
            <a:endParaRPr lang="ro-RO"/>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9EB5CE0-BEAC-4624-8F56-AAE1FA3BDC73}" type="datetime1">
              <a:rPr lang="ro-RO" smtClean="0"/>
              <a:pPr/>
              <a:t>24.03.2016</a:t>
            </a:fld>
            <a:endParaRPr lang="ro-RO"/>
          </a:p>
        </p:txBody>
      </p:sp>
      <p:sp>
        <p:nvSpPr>
          <p:cNvPr id="3" name="Footer Placeholder 2"/>
          <p:cNvSpPr>
            <a:spLocks noGrp="1"/>
          </p:cNvSpPr>
          <p:nvPr>
            <p:ph type="ftr" sz="quarter" idx="11"/>
          </p:nvPr>
        </p:nvSpPr>
        <p:spPr/>
        <p:txBody>
          <a:bodyPr/>
          <a:lstStyle>
            <a:extLst/>
          </a:lstStyle>
          <a:p>
            <a:endParaRPr lang="ro-RO"/>
          </a:p>
        </p:txBody>
      </p:sp>
      <p:sp>
        <p:nvSpPr>
          <p:cNvPr id="4" name="Slide Number Placeholder 3"/>
          <p:cNvSpPr>
            <a:spLocks noGrp="1"/>
          </p:cNvSpPr>
          <p:nvPr>
            <p:ph type="sldNum" sz="quarter" idx="12"/>
          </p:nvPr>
        </p:nvSpPr>
        <p:spPr/>
        <p:txBody>
          <a:bodyPr/>
          <a:lstStyle>
            <a:extLst/>
          </a:lstStyle>
          <a:p>
            <a:fld id="{92CC4046-8855-4242-BE7E-ADED371DA52E}" type="slidenum">
              <a:rPr lang="ro-RO" smtClean="0"/>
              <a:pPr/>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4AF86EC9-CDA8-4541-A050-41A7A88338D4}" type="datetime1">
              <a:rPr lang="ro-RO" smtClean="0"/>
              <a:pPr/>
              <a:t>24.03.2016</a:t>
            </a:fld>
            <a:endParaRPr lang="ro-RO"/>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2CC4046-8855-4242-BE7E-ADED371DA52E}" type="slidenum">
              <a:rPr lang="ro-RO" smtClean="0"/>
              <a:pPr/>
              <a:t>‹#›</a:t>
            </a:fld>
            <a:endParaRPr lang="ro-RO"/>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ro-RO"/>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90F0DBD2-F766-433D-96A4-F20811CB37F7}" type="datetime1">
              <a:rPr lang="ro-RO" smtClean="0"/>
              <a:pPr/>
              <a:t>24.03.2016</a:t>
            </a:fld>
            <a:endParaRPr lang="ro-RO"/>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2CC4046-8855-4242-BE7E-ADED371DA52E}" type="slidenum">
              <a:rPr lang="ro-RO" smtClean="0"/>
              <a:pPr/>
              <a:t>‹#›</a:t>
            </a:fld>
            <a:endParaRPr lang="ro-RO"/>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ro-R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o-RO"/>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FF9871C4-F2F6-42C0-B67B-F6CA2F6D789F}" type="datetime1">
              <a:rPr lang="ro-RO" smtClean="0"/>
              <a:pPr/>
              <a:t>24.03.2016</a:t>
            </a:fld>
            <a:endParaRPr lang="ro-RO"/>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92CC4046-8855-4242-BE7E-ADED371DA52E}" type="slidenum">
              <a:rPr lang="ro-RO" smtClean="0"/>
              <a:pPr/>
              <a:t>‹#›</a:t>
            </a:fld>
            <a:endParaRPr lang="ro-RO"/>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hdr="0"/>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hyperlink" Target="tel:0762947520" TargetMode="External"/><Relationship Id="rId2" Type="http://schemas.openxmlformats.org/officeDocument/2006/relationships/hyperlink" Target="mailto:coffee.time@yahoo.com" TargetMode="Externa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www.coffeetime.com/"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ro-RO" dirty="0"/>
          </a:p>
        </p:txBody>
      </p:sp>
      <p:sp>
        <p:nvSpPr>
          <p:cNvPr id="3" name="Subtitle 2"/>
          <p:cNvSpPr>
            <a:spLocks noGrp="1"/>
          </p:cNvSpPr>
          <p:nvPr>
            <p:ph type="subTitle" idx="1"/>
          </p:nvPr>
        </p:nvSpPr>
        <p:spPr>
          <a:xfrm>
            <a:off x="457200" y="2819400"/>
            <a:ext cx="8236634" cy="1752600"/>
          </a:xfrm>
        </p:spPr>
        <p:txBody>
          <a:bodyPr>
            <a:normAutofit fontScale="92500"/>
          </a:bodyPr>
          <a:lstStyle/>
          <a:p>
            <a:pPr algn="ctr"/>
            <a:r>
              <a:rPr lang="ro-RO" dirty="0" smtClean="0"/>
              <a:t>       Coffee time                                                                                       Students :Caravan Bianca , </a:t>
            </a:r>
            <a:r>
              <a:rPr lang="ro-RO" dirty="0" err="1" smtClean="0"/>
              <a:t>Ciurlin</a:t>
            </a:r>
            <a:r>
              <a:rPr lang="ro-RO" dirty="0" smtClean="0"/>
              <a:t> </a:t>
            </a:r>
            <a:r>
              <a:rPr lang="ro-RO" dirty="0" smtClean="0"/>
              <a:t>Georgiana, </a:t>
            </a:r>
            <a:r>
              <a:rPr lang="ro-RO" dirty="0" smtClean="0"/>
              <a:t>Fieraru David , Radoi Robert , Stancu Bogdan </a:t>
            </a:r>
            <a:endParaRPr lang="ro-RO" dirty="0"/>
          </a:p>
        </p:txBody>
      </p:sp>
      <p:sp>
        <p:nvSpPr>
          <p:cNvPr id="4" name="Date Placeholder 3"/>
          <p:cNvSpPr>
            <a:spLocks noGrp="1"/>
          </p:cNvSpPr>
          <p:nvPr>
            <p:ph type="dt" sz="half" idx="10"/>
          </p:nvPr>
        </p:nvSpPr>
        <p:spPr/>
        <p:txBody>
          <a:bodyPr/>
          <a:lstStyle/>
          <a:p>
            <a:fld id="{D88BD465-FC00-469C-AFC2-D224EF636F53}" type="datetime1">
              <a:rPr lang="ro-RO" smtClean="0"/>
              <a:pPr/>
              <a:t>24.03.2016</a:t>
            </a:fld>
            <a:endParaRPr lang="ro-RO"/>
          </a:p>
        </p:txBody>
      </p:sp>
      <p:sp>
        <p:nvSpPr>
          <p:cNvPr id="5" name="Slide Number Placeholder 4"/>
          <p:cNvSpPr>
            <a:spLocks noGrp="1"/>
          </p:cNvSpPr>
          <p:nvPr>
            <p:ph type="sldNum" sz="quarter" idx="11"/>
          </p:nvPr>
        </p:nvSpPr>
        <p:spPr/>
        <p:txBody>
          <a:bodyPr/>
          <a:lstStyle/>
          <a:p>
            <a:fld id="{92CC4046-8855-4242-BE7E-ADED371DA52E}" type="slidenum">
              <a:rPr lang="ro-RO" smtClean="0"/>
              <a:pPr/>
              <a:t>1</a:t>
            </a:fld>
            <a:endParaRPr lang="ro-RO"/>
          </a:p>
        </p:txBody>
      </p:sp>
      <p:sp>
        <p:nvSpPr>
          <p:cNvPr id="6" name="Footer Placeholder 5"/>
          <p:cNvSpPr>
            <a:spLocks noGrp="1"/>
          </p:cNvSpPr>
          <p:nvPr>
            <p:ph type="ftr" sz="quarter" idx="12"/>
          </p:nvPr>
        </p:nvSpPr>
        <p:spPr/>
        <p:txBody>
          <a:bodyPr/>
          <a:lstStyle/>
          <a:p>
            <a:endParaRPr lang="ro-RO"/>
          </a:p>
        </p:txBody>
      </p:sp>
      <p:pic>
        <p:nvPicPr>
          <p:cNvPr id="7" name="Picture 3" descr="subsol budde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 y="4953000"/>
            <a:ext cx="91313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descr="subsol budde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 y="5105400"/>
            <a:ext cx="91313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antet budders"/>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2590800"/>
          </a:xfrm>
          <a:prstGeom prst="rect">
            <a:avLst/>
          </a:prstGeom>
          <a:noFill/>
          <a:ln>
            <a:noFill/>
          </a:ln>
          <a:extLst/>
        </p:spPr>
      </p:pic>
    </p:spTree>
  </p:cSld>
  <p:clrMapOvr>
    <a:masterClrMapping/>
  </p:clrMapOvr>
  <p:transition advTm="3000">
    <p:pull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1"/>
            <a:ext cx="8229600" cy="2514599"/>
          </a:xfrm>
        </p:spPr>
        <p:txBody>
          <a:bodyPr/>
          <a:lstStyle/>
          <a:p>
            <a:pPr algn="l"/>
            <a:r>
              <a:rPr lang="ro-RO" dirty="0" smtClean="0"/>
              <a:t>8.</a:t>
            </a:r>
            <a:r>
              <a:rPr lang="ro-RO" sz="3600" dirty="0" smtClean="0"/>
              <a:t>Financial predictions </a:t>
            </a:r>
            <a:endParaRPr lang="ro-RO" dirty="0"/>
          </a:p>
        </p:txBody>
      </p:sp>
      <p:sp>
        <p:nvSpPr>
          <p:cNvPr id="3" name="Subtitle 2"/>
          <p:cNvSpPr>
            <a:spLocks noGrp="1"/>
          </p:cNvSpPr>
          <p:nvPr>
            <p:ph type="subTitle" idx="1"/>
          </p:nvPr>
        </p:nvSpPr>
        <p:spPr>
          <a:xfrm>
            <a:off x="0" y="3429000"/>
            <a:ext cx="8693834" cy="2895600"/>
          </a:xfrm>
        </p:spPr>
        <p:txBody>
          <a:bodyPr>
            <a:normAutofit fontScale="85000" lnSpcReduction="20000"/>
          </a:bodyPr>
          <a:lstStyle/>
          <a:p>
            <a:pPr algn="l">
              <a:buFont typeface="Courier New" pitchFamily="49" charset="0"/>
              <a:buChar char="o"/>
            </a:pPr>
            <a:r>
              <a:rPr lang="ro-RO" dirty="0" smtClean="0"/>
              <a:t>Iniatial business capital : </a:t>
            </a:r>
            <a:r>
              <a:rPr lang="en-US" dirty="0" smtClean="0"/>
              <a:t>5 cents each sachet of sugar</a:t>
            </a:r>
            <a:r>
              <a:rPr lang="ro-RO" dirty="0" smtClean="0"/>
              <a:t> , 300 euro all furniture ,</a:t>
            </a:r>
            <a:r>
              <a:rPr lang="en-US" dirty="0" smtClean="0"/>
              <a:t> 50 euro transportation of coffee</a:t>
            </a:r>
            <a:r>
              <a:rPr lang="ro-RO" dirty="0" smtClean="0"/>
              <a:t> ;                                                                                                           First years expenses :I</a:t>
            </a:r>
            <a:r>
              <a:rPr lang="en-US" dirty="0" smtClean="0"/>
              <a:t>n the first few months because we have huge resources nor wage employers will not be very high. I said that 80 euros every 2 weeks as well</a:t>
            </a:r>
            <a:r>
              <a:rPr lang="ro-RO" dirty="0" smtClean="0"/>
              <a:t>.                                                                                   First yers income :172000</a:t>
            </a:r>
            <a:endParaRPr lang="ro-RO" dirty="0"/>
          </a:p>
        </p:txBody>
      </p:sp>
      <p:sp>
        <p:nvSpPr>
          <p:cNvPr id="6" name="Slide Number Placeholder 5"/>
          <p:cNvSpPr>
            <a:spLocks noGrp="1"/>
          </p:cNvSpPr>
          <p:nvPr>
            <p:ph type="sldNum" sz="quarter" idx="11"/>
          </p:nvPr>
        </p:nvSpPr>
        <p:spPr/>
        <p:txBody>
          <a:bodyPr/>
          <a:lstStyle/>
          <a:p>
            <a:fld id="{92CC4046-8855-4242-BE7E-ADED371DA52E}" type="slidenum">
              <a:rPr lang="ro-RO" smtClean="0"/>
              <a:pPr/>
              <a:t>10</a:t>
            </a:fld>
            <a:endParaRPr lang="ro-RO"/>
          </a:p>
        </p:txBody>
      </p:sp>
      <p:sp>
        <p:nvSpPr>
          <p:cNvPr id="7" name="Footer Placeholder 6"/>
          <p:cNvSpPr>
            <a:spLocks noGrp="1"/>
          </p:cNvSpPr>
          <p:nvPr>
            <p:ph type="ftr" sz="quarter" idx="12"/>
          </p:nvPr>
        </p:nvSpPr>
        <p:spPr/>
        <p:txBody>
          <a:bodyPr/>
          <a:lstStyle/>
          <a:p>
            <a:endParaRPr lang="ro-RO"/>
          </a:p>
        </p:txBody>
      </p:sp>
      <p:sp>
        <p:nvSpPr>
          <p:cNvPr id="8" name="Date Placeholder 7"/>
          <p:cNvSpPr>
            <a:spLocks noGrp="1"/>
          </p:cNvSpPr>
          <p:nvPr>
            <p:ph type="dt" sz="half" idx="10"/>
          </p:nvPr>
        </p:nvSpPr>
        <p:spPr/>
        <p:txBody>
          <a:bodyPr/>
          <a:lstStyle/>
          <a:p>
            <a:fld id="{44E53723-3FAB-4438-9A80-2F9A586482C4}" type="datetime1">
              <a:rPr lang="ro-RO" smtClean="0"/>
              <a:pPr/>
              <a:t>24.03.2016</a:t>
            </a:fld>
            <a:endParaRPr lang="ro-RO"/>
          </a:p>
        </p:txBody>
      </p:sp>
      <p:pic>
        <p:nvPicPr>
          <p:cNvPr id="9" name="Picture 8" descr="antet budder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3810000" cy="914400"/>
          </a:xfrm>
          <a:prstGeom prst="rect">
            <a:avLst/>
          </a:prstGeom>
          <a:noFill/>
          <a:ln>
            <a:noFill/>
          </a:ln>
          <a:extLst/>
        </p:spPr>
      </p:pic>
    </p:spTree>
  </p:cSld>
  <p:clrMapOvr>
    <a:masterClrMapping/>
  </p:clrMapOvr>
  <p:transition advTm="3000">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1371599"/>
            <a:ext cx="8229600" cy="1066801"/>
          </a:xfrm>
        </p:spPr>
        <p:txBody>
          <a:bodyPr>
            <a:normAutofit/>
          </a:bodyPr>
          <a:lstStyle/>
          <a:p>
            <a:pPr algn="l"/>
            <a:r>
              <a:rPr lang="ro-RO" sz="4400" dirty="0" smtClean="0"/>
              <a:t>Long-term expectations </a:t>
            </a:r>
            <a:endParaRPr lang="ro-RO" sz="4400" dirty="0"/>
          </a:p>
        </p:txBody>
      </p:sp>
      <p:sp>
        <p:nvSpPr>
          <p:cNvPr id="3" name="Subtitle 2"/>
          <p:cNvSpPr>
            <a:spLocks noGrp="1"/>
          </p:cNvSpPr>
          <p:nvPr>
            <p:ph type="subTitle" idx="1"/>
          </p:nvPr>
        </p:nvSpPr>
        <p:spPr>
          <a:xfrm>
            <a:off x="304800" y="3200400"/>
            <a:ext cx="8534400" cy="2057400"/>
          </a:xfrm>
        </p:spPr>
        <p:txBody>
          <a:bodyPr>
            <a:normAutofit/>
          </a:bodyPr>
          <a:lstStyle/>
          <a:p>
            <a:r>
              <a:rPr lang="en-US" dirty="0" smtClean="0"/>
              <a:t>Hopefully in the future to have a good profit .We  warmly welcome the Coffee time.</a:t>
            </a:r>
            <a:endParaRPr lang="ro-RO" dirty="0"/>
          </a:p>
        </p:txBody>
      </p:sp>
      <p:sp>
        <p:nvSpPr>
          <p:cNvPr id="4" name="Date Placeholder 3"/>
          <p:cNvSpPr>
            <a:spLocks noGrp="1"/>
          </p:cNvSpPr>
          <p:nvPr>
            <p:ph type="dt" sz="half" idx="10"/>
          </p:nvPr>
        </p:nvSpPr>
        <p:spPr/>
        <p:txBody>
          <a:bodyPr/>
          <a:lstStyle/>
          <a:p>
            <a:fld id="{D88BD465-FC00-469C-AFC2-D224EF636F53}" type="datetime1">
              <a:rPr lang="ro-RO" smtClean="0"/>
              <a:pPr/>
              <a:t>24.03.2016</a:t>
            </a:fld>
            <a:endParaRPr lang="ro-RO"/>
          </a:p>
        </p:txBody>
      </p:sp>
      <p:sp>
        <p:nvSpPr>
          <p:cNvPr id="5" name="Slide Number Placeholder 4"/>
          <p:cNvSpPr>
            <a:spLocks noGrp="1"/>
          </p:cNvSpPr>
          <p:nvPr>
            <p:ph type="sldNum" sz="quarter" idx="11"/>
          </p:nvPr>
        </p:nvSpPr>
        <p:spPr/>
        <p:txBody>
          <a:bodyPr/>
          <a:lstStyle/>
          <a:p>
            <a:fld id="{92CC4046-8855-4242-BE7E-ADED371DA52E}" type="slidenum">
              <a:rPr lang="ro-RO" smtClean="0"/>
              <a:pPr/>
              <a:t>11</a:t>
            </a:fld>
            <a:endParaRPr lang="ro-RO"/>
          </a:p>
        </p:txBody>
      </p:sp>
      <p:sp>
        <p:nvSpPr>
          <p:cNvPr id="6" name="Footer Placeholder 5"/>
          <p:cNvSpPr>
            <a:spLocks noGrp="1"/>
          </p:cNvSpPr>
          <p:nvPr>
            <p:ph type="ftr" sz="quarter" idx="12"/>
          </p:nvPr>
        </p:nvSpPr>
        <p:spPr/>
        <p:txBody>
          <a:bodyPr/>
          <a:lstStyle/>
          <a:p>
            <a:endParaRPr lang="ro-RO"/>
          </a:p>
        </p:txBody>
      </p:sp>
      <p:pic>
        <p:nvPicPr>
          <p:cNvPr id="7" name="Picture 6" descr="antet budder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3886200" cy="838200"/>
          </a:xfrm>
          <a:prstGeom prst="rect">
            <a:avLst/>
          </a:prstGeom>
          <a:noFill/>
          <a:ln>
            <a:noFill/>
          </a:ln>
          <a:extLst/>
        </p:spPr>
      </p:pic>
    </p:spTree>
  </p:cSld>
  <p:clrMapOvr>
    <a:masterClrMapping/>
  </p:clrMapOvr>
  <p:transition advTm="3000">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2209799"/>
          </a:xfrm>
        </p:spPr>
        <p:txBody>
          <a:bodyPr>
            <a:normAutofit/>
          </a:bodyPr>
          <a:lstStyle/>
          <a:p>
            <a:pPr algn="l"/>
            <a:r>
              <a:rPr lang="ro-RO" sz="3600" dirty="0" smtClean="0"/>
              <a:t>9.</a:t>
            </a:r>
            <a:r>
              <a:rPr lang="ro-RO" sz="4400" dirty="0" smtClean="0"/>
              <a:t>Students </a:t>
            </a:r>
            <a:r>
              <a:rPr lang="ro-RO" sz="3600" dirty="0" smtClean="0"/>
              <a:t> </a:t>
            </a:r>
            <a:endParaRPr lang="ro-RO" sz="3600" dirty="0"/>
          </a:p>
        </p:txBody>
      </p:sp>
      <p:sp>
        <p:nvSpPr>
          <p:cNvPr id="3" name="Subtitle 2"/>
          <p:cNvSpPr>
            <a:spLocks noGrp="1"/>
          </p:cNvSpPr>
          <p:nvPr>
            <p:ph type="subTitle" idx="1"/>
          </p:nvPr>
        </p:nvSpPr>
        <p:spPr>
          <a:xfrm>
            <a:off x="533400" y="3276600"/>
            <a:ext cx="7924800" cy="2971800"/>
          </a:xfrm>
        </p:spPr>
        <p:txBody>
          <a:bodyPr>
            <a:normAutofit/>
          </a:bodyPr>
          <a:lstStyle/>
          <a:p>
            <a:pPr marL="457200" indent="-457200" algn="l">
              <a:buFont typeface="Wingdings" pitchFamily="2" charset="2"/>
              <a:buChar char="Ø"/>
            </a:pPr>
            <a:r>
              <a:rPr lang="ro-RO" dirty="0" smtClean="0"/>
              <a:t>Caravan Bianca                                                            Ciurlin Georgiana                                                                          Fieraru David                                                                            Radoi Robert                                                                         Stancu Bogdan </a:t>
            </a:r>
            <a:endParaRPr lang="ro-RO" dirty="0"/>
          </a:p>
        </p:txBody>
      </p:sp>
      <p:sp>
        <p:nvSpPr>
          <p:cNvPr id="6" name="Slide Number Placeholder 5"/>
          <p:cNvSpPr>
            <a:spLocks noGrp="1"/>
          </p:cNvSpPr>
          <p:nvPr>
            <p:ph type="sldNum" sz="quarter" idx="11"/>
          </p:nvPr>
        </p:nvSpPr>
        <p:spPr/>
        <p:txBody>
          <a:bodyPr/>
          <a:lstStyle/>
          <a:p>
            <a:fld id="{92CC4046-8855-4242-BE7E-ADED371DA52E}" type="slidenum">
              <a:rPr lang="ro-RO" smtClean="0"/>
              <a:pPr/>
              <a:t>12</a:t>
            </a:fld>
            <a:endParaRPr lang="ro-RO"/>
          </a:p>
        </p:txBody>
      </p:sp>
      <p:sp>
        <p:nvSpPr>
          <p:cNvPr id="7" name="Footer Placeholder 6"/>
          <p:cNvSpPr>
            <a:spLocks noGrp="1"/>
          </p:cNvSpPr>
          <p:nvPr>
            <p:ph type="ftr" sz="quarter" idx="12"/>
          </p:nvPr>
        </p:nvSpPr>
        <p:spPr/>
        <p:txBody>
          <a:bodyPr/>
          <a:lstStyle/>
          <a:p>
            <a:endParaRPr lang="ro-RO"/>
          </a:p>
        </p:txBody>
      </p:sp>
      <p:sp>
        <p:nvSpPr>
          <p:cNvPr id="8" name="Date Placeholder 7"/>
          <p:cNvSpPr>
            <a:spLocks noGrp="1"/>
          </p:cNvSpPr>
          <p:nvPr>
            <p:ph type="dt" sz="half" idx="10"/>
          </p:nvPr>
        </p:nvSpPr>
        <p:spPr/>
        <p:txBody>
          <a:bodyPr/>
          <a:lstStyle/>
          <a:p>
            <a:fld id="{B31B788B-93E3-46D5-9B61-64907DBB5808}" type="datetime1">
              <a:rPr lang="ro-RO" smtClean="0"/>
              <a:pPr/>
              <a:t>24.03.2016</a:t>
            </a:fld>
            <a:endParaRPr lang="ro-RO"/>
          </a:p>
        </p:txBody>
      </p:sp>
      <p:pic>
        <p:nvPicPr>
          <p:cNvPr id="9" name="Picture 8" descr="antet budder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3733800" cy="990600"/>
          </a:xfrm>
          <a:prstGeom prst="rect">
            <a:avLst/>
          </a:prstGeom>
          <a:noFill/>
          <a:ln>
            <a:noFill/>
          </a:ln>
          <a:extLst/>
        </p:spPr>
      </p:pic>
    </p:spTree>
  </p:cSld>
  <p:clrMapOvr>
    <a:masterClrMapping/>
  </p:clrMapOvr>
  <p:transition advTm="3000">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p:nvPr>
        </p:nvSpPr>
        <p:spPr>
          <a:xfrm>
            <a:off x="685800" y="228600"/>
            <a:ext cx="7772400" cy="3276600"/>
          </a:xfrm>
        </p:spPr>
        <p:txBody>
          <a:bodyPr>
            <a:normAutofit/>
          </a:bodyPr>
          <a:lstStyle/>
          <a:p>
            <a:r>
              <a:rPr lang="en-US" sz="5400" u="sng" dirty="0" smtClean="0">
                <a:latin typeface="Algerian" pitchFamily="82" charset="0"/>
              </a:rPr>
              <a:t>Coffee Time</a:t>
            </a:r>
            <a:br>
              <a:rPr lang="en-US" sz="5400" u="sng" dirty="0" smtClean="0">
                <a:latin typeface="Algerian" pitchFamily="82" charset="0"/>
              </a:rPr>
            </a:br>
            <a:endParaRPr lang="ro-RO" sz="5400" u="sng" dirty="0">
              <a:latin typeface="Algerian" pitchFamily="82" charset="0"/>
            </a:endParaRPr>
          </a:p>
        </p:txBody>
      </p:sp>
      <p:pic>
        <p:nvPicPr>
          <p:cNvPr id="1026" name="Picture 2" descr="C:\Documents and Settings\it\Desktop\images.jpg"/>
          <p:cNvPicPr>
            <a:picLocks noChangeAspect="1" noChangeArrowheads="1"/>
          </p:cNvPicPr>
          <p:nvPr/>
        </p:nvPicPr>
        <p:blipFill>
          <a:blip r:embed="rId3"/>
          <a:srcRect/>
          <a:stretch>
            <a:fillRect/>
          </a:stretch>
        </p:blipFill>
        <p:spPr bwMode="auto">
          <a:xfrm>
            <a:off x="1981201" y="2949839"/>
            <a:ext cx="4724400" cy="3242577"/>
          </a:xfrm>
          <a:prstGeom prst="rect">
            <a:avLst/>
          </a:prstGeom>
          <a:noFill/>
        </p:spPr>
      </p:pic>
      <p:sp>
        <p:nvSpPr>
          <p:cNvPr id="6" name="Slide Number Placeholder 5"/>
          <p:cNvSpPr>
            <a:spLocks noGrp="1"/>
          </p:cNvSpPr>
          <p:nvPr>
            <p:ph type="sldNum" sz="quarter" idx="11"/>
          </p:nvPr>
        </p:nvSpPr>
        <p:spPr/>
        <p:txBody>
          <a:bodyPr/>
          <a:lstStyle/>
          <a:p>
            <a:fld id="{92CC4046-8855-4242-BE7E-ADED371DA52E}" type="slidenum">
              <a:rPr lang="ro-RO" smtClean="0"/>
              <a:pPr/>
              <a:t>2</a:t>
            </a:fld>
            <a:endParaRPr lang="ro-RO"/>
          </a:p>
        </p:txBody>
      </p:sp>
      <p:sp>
        <p:nvSpPr>
          <p:cNvPr id="7" name="Footer Placeholder 6"/>
          <p:cNvSpPr>
            <a:spLocks noGrp="1"/>
          </p:cNvSpPr>
          <p:nvPr>
            <p:ph type="ftr" sz="quarter" idx="12"/>
          </p:nvPr>
        </p:nvSpPr>
        <p:spPr>
          <a:xfrm>
            <a:off x="1600200" y="6324600"/>
            <a:ext cx="3907464" cy="458724"/>
          </a:xfrm>
        </p:spPr>
        <p:txBody>
          <a:bodyPr/>
          <a:lstStyle/>
          <a:p>
            <a:endParaRPr lang="ro-RO" dirty="0"/>
          </a:p>
        </p:txBody>
      </p:sp>
      <p:sp>
        <p:nvSpPr>
          <p:cNvPr id="8" name="Date Placeholder 7"/>
          <p:cNvSpPr>
            <a:spLocks noGrp="1"/>
          </p:cNvSpPr>
          <p:nvPr>
            <p:ph type="dt" sz="half" idx="10"/>
          </p:nvPr>
        </p:nvSpPr>
        <p:spPr/>
        <p:txBody>
          <a:bodyPr/>
          <a:lstStyle/>
          <a:p>
            <a:fld id="{DABB2183-1AEE-47A9-8F70-E9A22E727034}" type="datetime1">
              <a:rPr lang="ro-RO" smtClean="0"/>
              <a:pPr/>
              <a:t>24.03.2016</a:t>
            </a:fld>
            <a:endParaRPr lang="ro-RO"/>
          </a:p>
        </p:txBody>
      </p:sp>
      <p:pic>
        <p:nvPicPr>
          <p:cNvPr id="9" name="Picture 8" descr="antet budders"/>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 y="1"/>
            <a:ext cx="3047999" cy="1219199"/>
          </a:xfrm>
          <a:prstGeom prst="rect">
            <a:avLst/>
          </a:prstGeom>
          <a:noFill/>
          <a:ln>
            <a:noFill/>
          </a:ln>
          <a:extLst/>
        </p:spPr>
      </p:pic>
    </p:spTree>
  </p:cSld>
  <p:clrMapOvr>
    <a:masterClrMapping/>
  </p:clrMapOvr>
  <p:transition advTm="3000">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253536"/>
            <a:ext cx="8229600" cy="2032464"/>
          </a:xfrm>
        </p:spPr>
        <p:txBody>
          <a:bodyPr/>
          <a:lstStyle/>
          <a:p>
            <a:pPr algn="l"/>
            <a:r>
              <a:rPr lang="en-US" b="1" dirty="0" smtClean="0"/>
              <a:t>1.</a:t>
            </a:r>
            <a:r>
              <a:rPr lang="ro-RO" b="1" dirty="0" err="1" smtClean="0"/>
              <a:t>Factual</a:t>
            </a:r>
            <a:r>
              <a:rPr lang="en-US" b="1" dirty="0" smtClean="0"/>
              <a:t> </a:t>
            </a:r>
            <a:r>
              <a:rPr lang="ro-RO" b="1" dirty="0" err="1" smtClean="0"/>
              <a:t>information</a:t>
            </a:r>
            <a:endParaRPr lang="ro-RO" dirty="0"/>
          </a:p>
        </p:txBody>
      </p:sp>
      <p:sp>
        <p:nvSpPr>
          <p:cNvPr id="3" name="Substituent conținut 2"/>
          <p:cNvSpPr>
            <a:spLocks noGrp="1"/>
          </p:cNvSpPr>
          <p:nvPr>
            <p:ph idx="1"/>
          </p:nvPr>
        </p:nvSpPr>
        <p:spPr>
          <a:xfrm>
            <a:off x="457200" y="2362201"/>
            <a:ext cx="8229600" cy="3810316"/>
          </a:xfrm>
        </p:spPr>
        <p:txBody>
          <a:bodyPr/>
          <a:lstStyle/>
          <a:p>
            <a:r>
              <a:rPr lang="en-US" dirty="0" err="1" smtClean="0"/>
              <a:t>Adress</a:t>
            </a:r>
            <a:r>
              <a:rPr lang="en-US" dirty="0" smtClean="0"/>
              <a:t>: </a:t>
            </a:r>
            <a:r>
              <a:rPr lang="en-US" dirty="0" err="1" smtClean="0"/>
              <a:t>Nicolae</a:t>
            </a:r>
            <a:r>
              <a:rPr lang="en-US" dirty="0" smtClean="0"/>
              <a:t> </a:t>
            </a:r>
            <a:r>
              <a:rPr lang="en-US" dirty="0" err="1" smtClean="0"/>
              <a:t>Iorga</a:t>
            </a:r>
            <a:r>
              <a:rPr lang="en-US" dirty="0" smtClean="0"/>
              <a:t> nr.84</a:t>
            </a:r>
          </a:p>
          <a:p>
            <a:r>
              <a:rPr lang="ro-RO" dirty="0" err="1" smtClean="0"/>
              <a:t>Postcode</a:t>
            </a:r>
            <a:r>
              <a:rPr lang="ro-RO" dirty="0" smtClean="0"/>
              <a:t>/Town</a:t>
            </a:r>
            <a:r>
              <a:rPr lang="en-US" dirty="0" smtClean="0"/>
              <a:t>:004269/Craiova</a:t>
            </a:r>
          </a:p>
          <a:p>
            <a:r>
              <a:rPr lang="en-US" dirty="0" smtClean="0"/>
              <a:t>Email: </a:t>
            </a:r>
            <a:r>
              <a:rPr lang="en-US" dirty="0" smtClean="0">
                <a:hlinkClick r:id="rId2"/>
              </a:rPr>
              <a:t>coffee.time@yahoo.com</a:t>
            </a:r>
            <a:endParaRPr lang="en-US" dirty="0" smtClean="0"/>
          </a:p>
          <a:p>
            <a:r>
              <a:rPr lang="en-US" dirty="0" smtClean="0">
                <a:hlinkClick r:id="rId3"/>
              </a:rPr>
              <a:t>Tel:0762947520</a:t>
            </a:r>
            <a:r>
              <a:rPr lang="ro-RO" dirty="0" smtClean="0"/>
              <a:t>                                                     </a:t>
            </a:r>
            <a:r>
              <a:rPr lang="en-US" dirty="0" smtClean="0"/>
              <a:t>Web: </a:t>
            </a:r>
            <a:r>
              <a:rPr lang="en-US" dirty="0" smtClean="0">
                <a:hlinkClick r:id="rId4"/>
              </a:rPr>
              <a:t>www.coffeetime.com</a:t>
            </a:r>
            <a:r>
              <a:rPr lang="ro-RO" dirty="0" smtClean="0"/>
              <a:t>                             Name :Coffee Time </a:t>
            </a:r>
            <a:endParaRPr lang="ro-RO" dirty="0"/>
          </a:p>
        </p:txBody>
      </p:sp>
      <p:sp>
        <p:nvSpPr>
          <p:cNvPr id="5" name="Footer Placeholder 4"/>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normAutofit fontScale="85000" lnSpcReduction="20000"/>
          </a:bodyPr>
          <a:lstStyle/>
          <a:p>
            <a:fld id="{92CC4046-8855-4242-BE7E-ADED371DA52E}" type="slidenum">
              <a:rPr lang="ro-RO" smtClean="0"/>
              <a:pPr/>
              <a:t>3</a:t>
            </a:fld>
            <a:endParaRPr lang="ro-RO"/>
          </a:p>
        </p:txBody>
      </p:sp>
      <p:sp>
        <p:nvSpPr>
          <p:cNvPr id="6" name="Date Placeholder 5"/>
          <p:cNvSpPr>
            <a:spLocks noGrp="1"/>
          </p:cNvSpPr>
          <p:nvPr>
            <p:ph type="dt" sz="half" idx="10"/>
          </p:nvPr>
        </p:nvSpPr>
        <p:spPr/>
        <p:txBody>
          <a:bodyPr/>
          <a:lstStyle/>
          <a:p>
            <a:fld id="{E737F02B-316F-4FAC-8C38-7C4E03428FED}" type="datetime1">
              <a:rPr lang="ro-RO" smtClean="0"/>
              <a:pPr/>
              <a:t>24.03.2016</a:t>
            </a:fld>
            <a:endParaRPr lang="ro-RO"/>
          </a:p>
        </p:txBody>
      </p:sp>
      <p:pic>
        <p:nvPicPr>
          <p:cNvPr id="7" name="Picture 6" descr="antet budders"/>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 y="1"/>
            <a:ext cx="3200399" cy="1066800"/>
          </a:xfrm>
          <a:prstGeom prst="rect">
            <a:avLst/>
          </a:prstGeom>
          <a:noFill/>
          <a:ln>
            <a:noFill/>
          </a:ln>
          <a:extLst/>
        </p:spPr>
      </p:pic>
    </p:spTree>
  </p:cSld>
  <p:clrMapOvr>
    <a:masterClrMapping/>
  </p:clrMapOvr>
  <p:transition advTm="3000">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1219200"/>
            <a:ext cx="7924800" cy="1905000"/>
          </a:xfrm>
        </p:spPr>
        <p:txBody>
          <a:bodyPr>
            <a:normAutofit/>
          </a:bodyPr>
          <a:lstStyle/>
          <a:p>
            <a:pPr algn="l"/>
            <a:r>
              <a:rPr lang="en-GB" b="1" dirty="0" smtClean="0"/>
              <a:t>2.Type </a:t>
            </a:r>
            <a:r>
              <a:rPr lang="en-GB" b="1" dirty="0"/>
              <a:t>of business  you want to start</a:t>
            </a:r>
            <a:endParaRPr lang="ro-RO" dirty="0"/>
          </a:p>
        </p:txBody>
      </p:sp>
      <p:sp>
        <p:nvSpPr>
          <p:cNvPr id="3" name="Substituent conținut 2"/>
          <p:cNvSpPr>
            <a:spLocks noGrp="1"/>
          </p:cNvSpPr>
          <p:nvPr>
            <p:ph idx="1"/>
          </p:nvPr>
        </p:nvSpPr>
        <p:spPr>
          <a:xfrm>
            <a:off x="457200" y="3276600"/>
            <a:ext cx="8229600" cy="2895916"/>
          </a:xfrm>
        </p:spPr>
        <p:txBody>
          <a:bodyPr/>
          <a:lstStyle/>
          <a:p>
            <a:r>
              <a:rPr lang="en-US" dirty="0" smtClean="0"/>
              <a:t>Coffee shop</a:t>
            </a:r>
            <a:endParaRPr lang="ro-RO" dirty="0"/>
          </a:p>
        </p:txBody>
      </p:sp>
      <p:sp>
        <p:nvSpPr>
          <p:cNvPr id="5" name="Footer Placeholder 4"/>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normAutofit fontScale="85000" lnSpcReduction="20000"/>
          </a:bodyPr>
          <a:lstStyle/>
          <a:p>
            <a:fld id="{92CC4046-8855-4242-BE7E-ADED371DA52E}" type="slidenum">
              <a:rPr lang="ro-RO" smtClean="0"/>
              <a:pPr/>
              <a:t>4</a:t>
            </a:fld>
            <a:endParaRPr lang="ro-RO"/>
          </a:p>
        </p:txBody>
      </p:sp>
      <p:sp>
        <p:nvSpPr>
          <p:cNvPr id="6" name="Date Placeholder 5"/>
          <p:cNvSpPr>
            <a:spLocks noGrp="1"/>
          </p:cNvSpPr>
          <p:nvPr>
            <p:ph type="dt" sz="half" idx="10"/>
          </p:nvPr>
        </p:nvSpPr>
        <p:spPr/>
        <p:txBody>
          <a:bodyPr/>
          <a:lstStyle/>
          <a:p>
            <a:fld id="{96B35D99-6D6B-409D-BCDB-75B83A05AF7F}" type="datetime1">
              <a:rPr lang="ro-RO" smtClean="0"/>
              <a:pPr/>
              <a:t>24.03.2016</a:t>
            </a:fld>
            <a:endParaRPr lang="ro-RO"/>
          </a:p>
        </p:txBody>
      </p:sp>
      <p:pic>
        <p:nvPicPr>
          <p:cNvPr id="7" name="Picture 6" descr="antet budder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3352800" cy="1143000"/>
          </a:xfrm>
          <a:prstGeom prst="rect">
            <a:avLst/>
          </a:prstGeom>
          <a:noFill/>
          <a:ln>
            <a:noFill/>
          </a:ln>
          <a:extLst/>
        </p:spPr>
      </p:pic>
    </p:spTree>
  </p:cSld>
  <p:clrMapOvr>
    <a:masterClrMapping/>
  </p:clrMapOvr>
  <p:transition advTm="3000">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253536"/>
            <a:ext cx="8229600" cy="2642064"/>
          </a:xfrm>
        </p:spPr>
        <p:txBody>
          <a:bodyPr>
            <a:normAutofit/>
          </a:bodyPr>
          <a:lstStyle/>
          <a:p>
            <a:pPr algn="l"/>
            <a:r>
              <a:rPr lang="en-GB" b="1" dirty="0" smtClean="0"/>
              <a:t>3.Products </a:t>
            </a:r>
            <a:r>
              <a:rPr lang="en-GB" b="1" dirty="0"/>
              <a:t>or services you will sell</a:t>
            </a:r>
            <a:endParaRPr lang="ro-RO" dirty="0"/>
          </a:p>
        </p:txBody>
      </p:sp>
      <p:sp>
        <p:nvSpPr>
          <p:cNvPr id="3" name="Substituent conținut 2"/>
          <p:cNvSpPr>
            <a:spLocks noGrp="1"/>
          </p:cNvSpPr>
          <p:nvPr>
            <p:ph idx="1"/>
          </p:nvPr>
        </p:nvSpPr>
        <p:spPr>
          <a:xfrm>
            <a:off x="457200" y="3047999"/>
            <a:ext cx="8229600" cy="3124517"/>
          </a:xfrm>
        </p:spPr>
        <p:txBody>
          <a:bodyPr>
            <a:normAutofit fontScale="92500" lnSpcReduction="10000"/>
          </a:bodyPr>
          <a:lstStyle/>
          <a:p>
            <a:r>
              <a:rPr lang="en-US" dirty="0"/>
              <a:t>C</a:t>
            </a:r>
            <a:r>
              <a:rPr lang="en-US" dirty="0" smtClean="0"/>
              <a:t>offee with milk</a:t>
            </a:r>
          </a:p>
          <a:p>
            <a:r>
              <a:rPr lang="en-US" dirty="0" smtClean="0"/>
              <a:t>Long espresso</a:t>
            </a:r>
          </a:p>
          <a:p>
            <a:r>
              <a:rPr lang="en-US" dirty="0"/>
              <a:t>C</a:t>
            </a:r>
            <a:r>
              <a:rPr lang="en-US" dirty="0" smtClean="0"/>
              <a:t>offee with ice cream</a:t>
            </a:r>
          </a:p>
          <a:p>
            <a:r>
              <a:rPr lang="en-US" dirty="0" smtClean="0"/>
              <a:t>Coffee with cream</a:t>
            </a:r>
          </a:p>
          <a:p>
            <a:r>
              <a:rPr lang="en-US" dirty="0" smtClean="0"/>
              <a:t>Cappuccino</a:t>
            </a:r>
            <a:endParaRPr lang="en-US" dirty="0"/>
          </a:p>
          <a:p>
            <a:r>
              <a:rPr lang="en-US" dirty="0"/>
              <a:t>C</a:t>
            </a:r>
            <a:r>
              <a:rPr lang="en-US" dirty="0" smtClean="0"/>
              <a:t>offee brief</a:t>
            </a:r>
          </a:p>
          <a:p>
            <a:r>
              <a:rPr lang="en-US" dirty="0"/>
              <a:t>C</a:t>
            </a:r>
            <a:r>
              <a:rPr lang="en-US" dirty="0" smtClean="0"/>
              <a:t>offee </a:t>
            </a:r>
            <a:r>
              <a:rPr lang="en-US" dirty="0" err="1" smtClean="0"/>
              <a:t>arabica</a:t>
            </a:r>
            <a:endParaRPr lang="en-US" dirty="0" smtClean="0"/>
          </a:p>
        </p:txBody>
      </p:sp>
      <p:sp>
        <p:nvSpPr>
          <p:cNvPr id="5" name="Footer Placeholder 4"/>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normAutofit fontScale="85000" lnSpcReduction="20000"/>
          </a:bodyPr>
          <a:lstStyle/>
          <a:p>
            <a:fld id="{92CC4046-8855-4242-BE7E-ADED371DA52E}" type="slidenum">
              <a:rPr lang="ro-RO" smtClean="0"/>
              <a:pPr/>
              <a:t>5</a:t>
            </a:fld>
            <a:endParaRPr lang="ro-RO"/>
          </a:p>
        </p:txBody>
      </p:sp>
      <p:sp>
        <p:nvSpPr>
          <p:cNvPr id="6" name="Date Placeholder 5"/>
          <p:cNvSpPr>
            <a:spLocks noGrp="1"/>
          </p:cNvSpPr>
          <p:nvPr>
            <p:ph type="dt" sz="half" idx="10"/>
          </p:nvPr>
        </p:nvSpPr>
        <p:spPr/>
        <p:txBody>
          <a:bodyPr/>
          <a:lstStyle/>
          <a:p>
            <a:fld id="{3D5B78BE-062B-4BF3-8852-759D372AFFF3}" type="datetime1">
              <a:rPr lang="ro-RO" smtClean="0"/>
              <a:pPr/>
              <a:t>24.03.2016</a:t>
            </a:fld>
            <a:endParaRPr lang="ro-RO"/>
          </a:p>
        </p:txBody>
      </p:sp>
      <p:pic>
        <p:nvPicPr>
          <p:cNvPr id="7" name="Picture 6" descr="antet budder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3276600" cy="838200"/>
          </a:xfrm>
          <a:prstGeom prst="rect">
            <a:avLst/>
          </a:prstGeom>
          <a:noFill/>
          <a:ln>
            <a:noFill/>
          </a:ln>
          <a:extLst/>
        </p:spPr>
      </p:pic>
    </p:spTree>
  </p:cSld>
  <p:clrMapOvr>
    <a:masterClrMapping/>
  </p:clrMapOvr>
  <p:transition advTm="3000">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1143000"/>
            <a:ext cx="8229600" cy="1676400"/>
          </a:xfrm>
        </p:spPr>
        <p:txBody>
          <a:bodyPr>
            <a:normAutofit/>
          </a:bodyPr>
          <a:lstStyle/>
          <a:p>
            <a:pPr algn="l"/>
            <a:r>
              <a:rPr lang="en-US" sz="3600" b="1" dirty="0" smtClean="0"/>
              <a:t>4.</a:t>
            </a:r>
            <a:r>
              <a:rPr lang="ro-RO" sz="3600" b="1" dirty="0" smtClean="0"/>
              <a:t>Type </a:t>
            </a:r>
            <a:r>
              <a:rPr lang="ro-RO" sz="3600" b="1" dirty="0"/>
              <a:t>of </a:t>
            </a:r>
            <a:r>
              <a:rPr lang="ro-RO" sz="3600" b="1" dirty="0" smtClean="0"/>
              <a:t>customers </a:t>
            </a:r>
            <a:r>
              <a:rPr lang="ro-RO" sz="3600" b="1" dirty="0"/>
              <a:t>you will sell </a:t>
            </a:r>
            <a:r>
              <a:rPr lang="ro-RO" sz="4400" b="1" dirty="0"/>
              <a:t>your</a:t>
            </a:r>
            <a:r>
              <a:rPr lang="ro-RO" sz="3600" b="1" dirty="0"/>
              <a:t> products/services to</a:t>
            </a:r>
            <a:endParaRPr lang="ro-RO" sz="3600" dirty="0"/>
          </a:p>
        </p:txBody>
      </p:sp>
      <p:sp>
        <p:nvSpPr>
          <p:cNvPr id="3" name="Substituent conținut 2"/>
          <p:cNvSpPr>
            <a:spLocks noGrp="1"/>
          </p:cNvSpPr>
          <p:nvPr>
            <p:ph idx="1"/>
          </p:nvPr>
        </p:nvSpPr>
        <p:spPr>
          <a:xfrm>
            <a:off x="457200" y="2971799"/>
            <a:ext cx="8229600" cy="3657601"/>
          </a:xfrm>
        </p:spPr>
        <p:txBody>
          <a:bodyPr/>
          <a:lstStyle/>
          <a:p>
            <a:r>
              <a:rPr lang="ro-RO" dirty="0" err="1" smtClean="0"/>
              <a:t>Students</a:t>
            </a:r>
            <a:endParaRPr lang="en-US" dirty="0" smtClean="0"/>
          </a:p>
          <a:p>
            <a:r>
              <a:rPr lang="en-US" dirty="0" smtClean="0"/>
              <a:t>T</a:t>
            </a:r>
            <a:r>
              <a:rPr lang="ro-RO" dirty="0" err="1" smtClean="0"/>
              <a:t>eachers</a:t>
            </a:r>
            <a:endParaRPr lang="en-US" dirty="0" smtClean="0"/>
          </a:p>
          <a:p>
            <a:r>
              <a:rPr lang="ro-RO" dirty="0" err="1" smtClean="0"/>
              <a:t>Businessm</a:t>
            </a:r>
            <a:r>
              <a:rPr lang="en-US" dirty="0" smtClean="0"/>
              <a:t>en </a:t>
            </a:r>
          </a:p>
          <a:p>
            <a:r>
              <a:rPr lang="en-US" dirty="0" smtClean="0"/>
              <a:t>Casual People</a:t>
            </a:r>
          </a:p>
          <a:p>
            <a:endParaRPr lang="ro-RO" dirty="0"/>
          </a:p>
        </p:txBody>
      </p:sp>
      <p:sp>
        <p:nvSpPr>
          <p:cNvPr id="5" name="Footer Placeholder 4"/>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normAutofit fontScale="85000" lnSpcReduction="20000"/>
          </a:bodyPr>
          <a:lstStyle/>
          <a:p>
            <a:fld id="{92CC4046-8855-4242-BE7E-ADED371DA52E}" type="slidenum">
              <a:rPr lang="ro-RO" smtClean="0"/>
              <a:pPr/>
              <a:t>6</a:t>
            </a:fld>
            <a:endParaRPr lang="ro-RO"/>
          </a:p>
        </p:txBody>
      </p:sp>
      <p:sp>
        <p:nvSpPr>
          <p:cNvPr id="6" name="Date Placeholder 5"/>
          <p:cNvSpPr>
            <a:spLocks noGrp="1"/>
          </p:cNvSpPr>
          <p:nvPr>
            <p:ph type="dt" sz="half" idx="10"/>
          </p:nvPr>
        </p:nvSpPr>
        <p:spPr/>
        <p:txBody>
          <a:bodyPr/>
          <a:lstStyle/>
          <a:p>
            <a:fld id="{21974D27-F2AA-4085-9AF6-4A29326B02C1}" type="datetime1">
              <a:rPr lang="ro-RO" smtClean="0"/>
              <a:pPr/>
              <a:t>24.03.2016</a:t>
            </a:fld>
            <a:endParaRPr lang="ro-RO"/>
          </a:p>
        </p:txBody>
      </p:sp>
      <p:pic>
        <p:nvPicPr>
          <p:cNvPr id="7" name="Picture 6" descr="antet budder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1"/>
            <a:ext cx="3581399" cy="838199"/>
          </a:xfrm>
          <a:prstGeom prst="rect">
            <a:avLst/>
          </a:prstGeom>
          <a:noFill/>
          <a:ln>
            <a:noFill/>
          </a:ln>
          <a:extLst/>
        </p:spPr>
      </p:pic>
    </p:spTree>
  </p:cSld>
  <p:clrMapOvr>
    <a:masterClrMapping/>
  </p:clrMapOvr>
  <p:transition advTm="3000">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304800" y="1828800"/>
            <a:ext cx="8305800" cy="1066800"/>
          </a:xfrm>
        </p:spPr>
        <p:txBody>
          <a:bodyPr>
            <a:normAutofit fontScale="90000"/>
          </a:bodyPr>
          <a:lstStyle/>
          <a:p>
            <a:pPr lvl="0" algn="l"/>
            <a:r>
              <a:rPr lang="ro-RO" b="1" dirty="0" smtClean="0"/>
              <a:t>5.</a:t>
            </a:r>
            <a:r>
              <a:rPr lang="en-US" b="1" dirty="0" smtClean="0"/>
              <a:t>Financial </a:t>
            </a:r>
            <a:r>
              <a:rPr lang="en-US" b="1" dirty="0"/>
              <a:t>resources </a:t>
            </a:r>
            <a:r>
              <a:rPr lang="ro-RO" dirty="0"/>
              <a:t/>
            </a:r>
            <a:br>
              <a:rPr lang="ro-RO" dirty="0"/>
            </a:br>
            <a:endParaRPr lang="ro-RO" dirty="0"/>
          </a:p>
        </p:txBody>
      </p:sp>
      <p:sp>
        <p:nvSpPr>
          <p:cNvPr id="3" name="Substituent conținut 2"/>
          <p:cNvSpPr>
            <a:spLocks noGrp="1"/>
          </p:cNvSpPr>
          <p:nvPr>
            <p:ph idx="1"/>
          </p:nvPr>
        </p:nvSpPr>
        <p:spPr>
          <a:xfrm>
            <a:off x="457200" y="2667000"/>
            <a:ext cx="8229600" cy="3505516"/>
          </a:xfrm>
        </p:spPr>
        <p:txBody>
          <a:bodyPr>
            <a:normAutofit fontScale="92500" lnSpcReduction="10000"/>
          </a:bodyPr>
          <a:lstStyle/>
          <a:p>
            <a:pPr>
              <a:buNone/>
            </a:pPr>
            <a:endParaRPr lang="en-US" dirty="0" smtClean="0"/>
          </a:p>
          <a:p>
            <a:r>
              <a:rPr lang="en-US" dirty="0" smtClean="0"/>
              <a:t>We start with a bank loan to be quite sure that we have all expenses covered</a:t>
            </a:r>
            <a:r>
              <a:rPr lang="ro-RO" dirty="0" smtClean="0"/>
              <a:t>.</a:t>
            </a:r>
            <a:r>
              <a:rPr lang="en-US" dirty="0" smtClean="0"/>
              <a:t> Because we try to start a company will not exceed our money that we fixed it .I talked to all partners and all are willing to surrender some actions in the case will not go as hoped</a:t>
            </a:r>
            <a:r>
              <a:rPr lang="ro-RO" dirty="0" smtClean="0"/>
              <a:t>.</a:t>
            </a:r>
            <a:endParaRPr lang="en-US" dirty="0" smtClean="0"/>
          </a:p>
          <a:p>
            <a:endParaRPr lang="ro-RO" dirty="0"/>
          </a:p>
        </p:txBody>
      </p:sp>
      <p:sp>
        <p:nvSpPr>
          <p:cNvPr id="5" name="Footer Placeholder 4"/>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normAutofit fontScale="85000" lnSpcReduction="20000"/>
          </a:bodyPr>
          <a:lstStyle/>
          <a:p>
            <a:fld id="{92CC4046-8855-4242-BE7E-ADED371DA52E}" type="slidenum">
              <a:rPr lang="ro-RO" smtClean="0"/>
              <a:pPr/>
              <a:t>7</a:t>
            </a:fld>
            <a:endParaRPr lang="ro-RO"/>
          </a:p>
        </p:txBody>
      </p:sp>
      <p:sp>
        <p:nvSpPr>
          <p:cNvPr id="6" name="Date Placeholder 5"/>
          <p:cNvSpPr>
            <a:spLocks noGrp="1"/>
          </p:cNvSpPr>
          <p:nvPr>
            <p:ph type="dt" sz="half" idx="10"/>
          </p:nvPr>
        </p:nvSpPr>
        <p:spPr/>
        <p:txBody>
          <a:bodyPr/>
          <a:lstStyle/>
          <a:p>
            <a:fld id="{D79BC048-402F-4E4E-9FA5-094E6AAE8145}" type="datetime1">
              <a:rPr lang="ro-RO" smtClean="0"/>
              <a:pPr/>
              <a:t>24.03.2016</a:t>
            </a:fld>
            <a:endParaRPr lang="ro-RO"/>
          </a:p>
        </p:txBody>
      </p:sp>
      <p:pic>
        <p:nvPicPr>
          <p:cNvPr id="7" name="Picture 6" descr="antet budder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
            <a:ext cx="3886200" cy="914399"/>
          </a:xfrm>
          <a:prstGeom prst="rect">
            <a:avLst/>
          </a:prstGeom>
          <a:noFill/>
          <a:ln>
            <a:noFill/>
          </a:ln>
          <a:extLst/>
        </p:spPr>
      </p:pic>
    </p:spTree>
  </p:cSld>
  <p:clrMapOvr>
    <a:masterClrMapping/>
  </p:clrMapOvr>
  <p:transition advTm="3000">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543800" cy="2438399"/>
          </a:xfrm>
        </p:spPr>
        <p:txBody>
          <a:bodyPr>
            <a:normAutofit/>
          </a:bodyPr>
          <a:lstStyle/>
          <a:p>
            <a:r>
              <a:rPr lang="ro-RO" sz="3600" dirty="0" smtClean="0"/>
              <a:t>6.Recruting employees strategy </a:t>
            </a:r>
            <a:endParaRPr lang="ro-RO" sz="3600" dirty="0"/>
          </a:p>
        </p:txBody>
      </p:sp>
      <p:sp>
        <p:nvSpPr>
          <p:cNvPr id="3" name="Subtitle 2"/>
          <p:cNvSpPr>
            <a:spLocks noGrp="1"/>
          </p:cNvSpPr>
          <p:nvPr>
            <p:ph type="subTitle" idx="1"/>
          </p:nvPr>
        </p:nvSpPr>
        <p:spPr>
          <a:xfrm>
            <a:off x="762000" y="2743200"/>
            <a:ext cx="8229600" cy="3581400"/>
          </a:xfrm>
        </p:spPr>
        <p:txBody>
          <a:bodyPr>
            <a:normAutofit fontScale="70000" lnSpcReduction="20000"/>
          </a:bodyPr>
          <a:lstStyle/>
          <a:p>
            <a:pPr algn="l">
              <a:buFont typeface="Wingdings" pitchFamily="2" charset="2"/>
              <a:buChar char="q"/>
            </a:pPr>
            <a:r>
              <a:rPr lang="ro-RO" dirty="0" smtClean="0"/>
              <a:t>W</a:t>
            </a:r>
            <a:r>
              <a:rPr lang="en-US" dirty="0" smtClean="0"/>
              <a:t>e need waiters, maids, bartenders, and someone who will deal with collecting the money and paying bills</a:t>
            </a:r>
            <a:r>
              <a:rPr lang="ro-RO" dirty="0" smtClean="0"/>
              <a:t>.</a:t>
            </a:r>
            <a:r>
              <a:rPr lang="en-US" dirty="0" smtClean="0"/>
              <a:t> </a:t>
            </a:r>
            <a:r>
              <a:rPr lang="ro-RO" dirty="0" smtClean="0"/>
              <a:t>B</a:t>
            </a:r>
            <a:r>
              <a:rPr lang="en-US" dirty="0" err="1" smtClean="0"/>
              <a:t>ecause</a:t>
            </a:r>
            <a:r>
              <a:rPr lang="en-US" dirty="0" smtClean="0"/>
              <a:t> we want the best services for our business we choose strictly. All those who want to offer them a job in our café offerings must observe the following: c</a:t>
            </a:r>
            <a:r>
              <a:rPr lang="ro-RO" dirty="0" smtClean="0"/>
              <a:t>v and references </a:t>
            </a:r>
            <a:r>
              <a:rPr lang="en-US" dirty="0" smtClean="0"/>
              <a:t> which must include letters of recommendation and agreements in this field,</a:t>
            </a:r>
            <a:r>
              <a:rPr lang="ro-RO" dirty="0" smtClean="0"/>
              <a:t> </a:t>
            </a:r>
            <a:r>
              <a:rPr lang="en-US" dirty="0" smtClean="0"/>
              <a:t> to be a listener, </a:t>
            </a:r>
            <a:r>
              <a:rPr lang="ro-RO" dirty="0" smtClean="0"/>
              <a:t> </a:t>
            </a:r>
            <a:r>
              <a:rPr lang="en-US" dirty="0" smtClean="0"/>
              <a:t>to convince the customer that we offer the best services to work in teams,</a:t>
            </a:r>
            <a:r>
              <a:rPr lang="ro-RO" dirty="0" smtClean="0"/>
              <a:t> </a:t>
            </a:r>
            <a:r>
              <a:rPr lang="en-US" dirty="0" smtClean="0"/>
              <a:t> be sociable and have a sense of humor</a:t>
            </a:r>
            <a:r>
              <a:rPr lang="ro-RO" dirty="0" smtClean="0"/>
              <a:t>.  </a:t>
            </a:r>
            <a:r>
              <a:rPr lang="ro-RO" dirty="0" smtClean="0"/>
              <a:t>H</a:t>
            </a:r>
            <a:r>
              <a:rPr lang="en-US" dirty="0" err="1" smtClean="0"/>
              <a:t>iring</a:t>
            </a:r>
            <a:r>
              <a:rPr lang="en-US" dirty="0" smtClean="0"/>
              <a:t> </a:t>
            </a:r>
            <a:r>
              <a:rPr lang="en-US" dirty="0" smtClean="0"/>
              <a:t>will be made only on the basis of the contract and will strictly observe the requirements document because employees do not want to believe that we have a firm irresponsible</a:t>
            </a:r>
            <a:r>
              <a:rPr lang="ro-RO" dirty="0" smtClean="0"/>
              <a:t>.</a:t>
            </a:r>
            <a:endParaRPr lang="ro-RO" dirty="0"/>
          </a:p>
        </p:txBody>
      </p:sp>
      <p:sp>
        <p:nvSpPr>
          <p:cNvPr id="6" name="Slide Number Placeholder 5"/>
          <p:cNvSpPr>
            <a:spLocks noGrp="1"/>
          </p:cNvSpPr>
          <p:nvPr>
            <p:ph type="sldNum" sz="quarter" idx="11"/>
          </p:nvPr>
        </p:nvSpPr>
        <p:spPr/>
        <p:txBody>
          <a:bodyPr/>
          <a:lstStyle/>
          <a:p>
            <a:fld id="{92CC4046-8855-4242-BE7E-ADED371DA52E}" type="slidenum">
              <a:rPr lang="ro-RO" smtClean="0"/>
              <a:pPr/>
              <a:t>8</a:t>
            </a:fld>
            <a:endParaRPr lang="ro-RO"/>
          </a:p>
        </p:txBody>
      </p:sp>
      <p:sp>
        <p:nvSpPr>
          <p:cNvPr id="7" name="Footer Placeholder 6"/>
          <p:cNvSpPr>
            <a:spLocks noGrp="1"/>
          </p:cNvSpPr>
          <p:nvPr>
            <p:ph type="ftr" sz="quarter" idx="12"/>
          </p:nvPr>
        </p:nvSpPr>
        <p:spPr/>
        <p:txBody>
          <a:bodyPr/>
          <a:lstStyle/>
          <a:p>
            <a:endParaRPr lang="ro-RO"/>
          </a:p>
        </p:txBody>
      </p:sp>
      <p:sp>
        <p:nvSpPr>
          <p:cNvPr id="8" name="Date Placeholder 7"/>
          <p:cNvSpPr>
            <a:spLocks noGrp="1"/>
          </p:cNvSpPr>
          <p:nvPr>
            <p:ph type="dt" sz="half" idx="10"/>
          </p:nvPr>
        </p:nvSpPr>
        <p:spPr/>
        <p:txBody>
          <a:bodyPr/>
          <a:lstStyle/>
          <a:p>
            <a:fld id="{4CD5603D-7BF2-4172-BD7A-DDE08F8A0C49}" type="datetime1">
              <a:rPr lang="ro-RO" smtClean="0"/>
              <a:pPr/>
              <a:t>24.03.2016</a:t>
            </a:fld>
            <a:endParaRPr lang="ro-RO"/>
          </a:p>
        </p:txBody>
      </p:sp>
      <p:pic>
        <p:nvPicPr>
          <p:cNvPr id="9" name="Picture 8" descr="antet budder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
            <a:ext cx="3810000" cy="990599"/>
          </a:xfrm>
          <a:prstGeom prst="rect">
            <a:avLst/>
          </a:prstGeom>
          <a:noFill/>
          <a:ln>
            <a:noFill/>
          </a:ln>
          <a:extLst/>
        </p:spPr>
      </p:pic>
    </p:spTree>
  </p:cSld>
  <p:clrMapOvr>
    <a:masterClrMapping/>
  </p:clrMapOvr>
  <p:transition advTm="3000">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2362199"/>
          </a:xfrm>
        </p:spPr>
        <p:txBody>
          <a:bodyPr>
            <a:normAutofit/>
          </a:bodyPr>
          <a:lstStyle/>
          <a:p>
            <a:pPr algn="l"/>
            <a:r>
              <a:rPr lang="ro-RO" sz="4000" dirty="0" smtClean="0"/>
              <a:t>7.Marketing</a:t>
            </a:r>
            <a:r>
              <a:rPr lang="ro-RO" dirty="0" smtClean="0"/>
              <a:t> </a:t>
            </a:r>
            <a:r>
              <a:rPr lang="ro-RO" sz="4000" dirty="0" smtClean="0"/>
              <a:t>Strategy </a:t>
            </a:r>
            <a:endParaRPr lang="ro-RO" sz="4000" dirty="0"/>
          </a:p>
        </p:txBody>
      </p:sp>
      <p:sp>
        <p:nvSpPr>
          <p:cNvPr id="3" name="Subtitle 2"/>
          <p:cNvSpPr>
            <a:spLocks noGrp="1"/>
          </p:cNvSpPr>
          <p:nvPr>
            <p:ph type="subTitle" idx="1"/>
          </p:nvPr>
        </p:nvSpPr>
        <p:spPr>
          <a:xfrm>
            <a:off x="0" y="2743200"/>
            <a:ext cx="9144000" cy="3200399"/>
          </a:xfrm>
        </p:spPr>
        <p:txBody>
          <a:bodyPr>
            <a:normAutofit fontScale="62500" lnSpcReduction="20000"/>
          </a:bodyPr>
          <a:lstStyle/>
          <a:p>
            <a:pPr algn="l"/>
            <a:r>
              <a:rPr lang="ro-RO" dirty="0" smtClean="0"/>
              <a:t>  </a:t>
            </a:r>
            <a:r>
              <a:rPr lang="ro-RO" b="1" i="1" dirty="0" smtClean="0"/>
              <a:t>Coffea</a:t>
            </a:r>
            <a:r>
              <a:rPr lang="en-US" b="1" i="1" dirty="0" smtClean="0"/>
              <a:t> </a:t>
            </a:r>
            <a:r>
              <a:rPr lang="ro-RO" b="1" i="1" dirty="0" smtClean="0"/>
              <a:t>arabica</a:t>
            </a:r>
            <a:r>
              <a:rPr lang="en-US" dirty="0" smtClean="0"/>
              <a:t> is a species of </a:t>
            </a:r>
            <a:r>
              <a:rPr lang="ro-RO" i="1" dirty="0" smtClean="0"/>
              <a:t>Coffea</a:t>
            </a:r>
            <a:r>
              <a:rPr lang="en-US" dirty="0" smtClean="0"/>
              <a:t> originally indigenous to the forests of the southwestern highlands of It is also known as the "coffee shrub of Arabia", "mountain coffee", or “</a:t>
            </a:r>
            <a:r>
              <a:rPr lang="ro-RO" dirty="0" smtClean="0"/>
              <a:t>arabica</a:t>
            </a:r>
            <a:r>
              <a:rPr lang="en-US" dirty="0" smtClean="0"/>
              <a:t> coffee". </a:t>
            </a:r>
            <a:r>
              <a:rPr lang="en-US" i="1" dirty="0" smtClean="0"/>
              <a:t>C. </a:t>
            </a:r>
            <a:r>
              <a:rPr lang="ro-RO" i="1" dirty="0" smtClean="0"/>
              <a:t>arabica</a:t>
            </a:r>
            <a:r>
              <a:rPr lang="en-US" dirty="0" smtClean="0"/>
              <a:t> is believed to be the first species of coffee to be cultivated.</a:t>
            </a:r>
            <a:r>
              <a:rPr lang="ro-RO" dirty="0" smtClean="0"/>
              <a:t> </a:t>
            </a:r>
            <a:r>
              <a:rPr lang="en-US" dirty="0" smtClean="0"/>
              <a:t>The name comes from the Capuchin</a:t>
            </a:r>
            <a:r>
              <a:rPr lang="ro-RO" dirty="0" smtClean="0"/>
              <a:t> </a:t>
            </a:r>
            <a:r>
              <a:rPr lang="en-US" dirty="0" smtClean="0"/>
              <a:t>friars, referring to the </a:t>
            </a:r>
            <a:r>
              <a:rPr lang="ro-RO" dirty="0" smtClean="0"/>
              <a:t>colur</a:t>
            </a:r>
            <a:r>
              <a:rPr lang="en-US" dirty="0" smtClean="0"/>
              <a:t> of their habits</a:t>
            </a:r>
            <a:r>
              <a:rPr lang="ro-RO" dirty="0" smtClean="0"/>
              <a:t> </a:t>
            </a:r>
            <a:r>
              <a:rPr lang="en-US" dirty="0" smtClean="0"/>
              <a:t>and in this context referring to the </a:t>
            </a:r>
            <a:r>
              <a:rPr lang="ro-RO" dirty="0" smtClean="0"/>
              <a:t>colour</a:t>
            </a:r>
            <a:r>
              <a:rPr lang="en-US" dirty="0" smtClean="0"/>
              <a:t> of the beverage when milk is added in small portion to dark, brewed coffee (today mostly espresso). The physical appearance of a modern cappuccino with espresso </a:t>
            </a:r>
            <a:r>
              <a:rPr lang="ro-RO" dirty="0" smtClean="0"/>
              <a:t>crema </a:t>
            </a:r>
            <a:r>
              <a:rPr lang="en-US" dirty="0" smtClean="0"/>
              <a:t> and steamed milk is a result of a long evolution of the drink</a:t>
            </a:r>
            <a:r>
              <a:rPr lang="ro-RO" dirty="0" smtClean="0"/>
              <a:t>. </a:t>
            </a:r>
            <a:r>
              <a:rPr lang="en-US" dirty="0" smtClean="0"/>
              <a:t>in short they are just two of the many products that we s</a:t>
            </a:r>
            <a:r>
              <a:rPr lang="ro-RO" dirty="0" smtClean="0"/>
              <a:t>elI.In </a:t>
            </a:r>
            <a:r>
              <a:rPr lang="en-US" dirty="0" smtClean="0"/>
              <a:t> short they are just two of the many products that we sell .</a:t>
            </a:r>
            <a:r>
              <a:rPr lang="ro-RO" dirty="0" smtClean="0"/>
              <a:t>Hope</a:t>
            </a:r>
            <a:r>
              <a:rPr lang="en-US" dirty="0" smtClean="0"/>
              <a:t> I drew attention to you and welcome you to our </a:t>
            </a:r>
            <a:r>
              <a:rPr lang="en-US" dirty="0" smtClean="0"/>
              <a:t>café.</a:t>
            </a:r>
            <a:endParaRPr lang="ro-RO" dirty="0"/>
          </a:p>
        </p:txBody>
      </p:sp>
      <p:sp>
        <p:nvSpPr>
          <p:cNvPr id="6" name="Slide Number Placeholder 5"/>
          <p:cNvSpPr>
            <a:spLocks noGrp="1"/>
          </p:cNvSpPr>
          <p:nvPr>
            <p:ph type="sldNum" sz="quarter" idx="11"/>
          </p:nvPr>
        </p:nvSpPr>
        <p:spPr/>
        <p:txBody>
          <a:bodyPr/>
          <a:lstStyle/>
          <a:p>
            <a:fld id="{92CC4046-8855-4242-BE7E-ADED371DA52E}" type="slidenum">
              <a:rPr lang="ro-RO" smtClean="0"/>
              <a:pPr/>
              <a:t>9</a:t>
            </a:fld>
            <a:endParaRPr lang="ro-RO"/>
          </a:p>
        </p:txBody>
      </p:sp>
      <p:sp>
        <p:nvSpPr>
          <p:cNvPr id="7" name="Footer Placeholder 6"/>
          <p:cNvSpPr>
            <a:spLocks noGrp="1"/>
          </p:cNvSpPr>
          <p:nvPr>
            <p:ph type="ftr" sz="quarter" idx="12"/>
          </p:nvPr>
        </p:nvSpPr>
        <p:spPr/>
        <p:txBody>
          <a:bodyPr/>
          <a:lstStyle/>
          <a:p>
            <a:endParaRPr lang="ro-RO"/>
          </a:p>
        </p:txBody>
      </p:sp>
      <p:sp>
        <p:nvSpPr>
          <p:cNvPr id="8" name="Date Placeholder 7"/>
          <p:cNvSpPr>
            <a:spLocks noGrp="1"/>
          </p:cNvSpPr>
          <p:nvPr>
            <p:ph type="dt" sz="half" idx="10"/>
          </p:nvPr>
        </p:nvSpPr>
        <p:spPr/>
        <p:txBody>
          <a:bodyPr/>
          <a:lstStyle/>
          <a:p>
            <a:fld id="{4308E016-C7DB-499B-A414-974BEFF84471}" type="datetime1">
              <a:rPr lang="ro-RO" smtClean="0"/>
              <a:pPr/>
              <a:t>24.03.2016</a:t>
            </a:fld>
            <a:endParaRPr lang="ro-RO"/>
          </a:p>
        </p:txBody>
      </p:sp>
      <p:pic>
        <p:nvPicPr>
          <p:cNvPr id="9" name="Picture 8" descr="antet budder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
            <a:ext cx="3657600" cy="1066799"/>
          </a:xfrm>
          <a:prstGeom prst="rect">
            <a:avLst/>
          </a:prstGeom>
          <a:noFill/>
          <a:ln>
            <a:noFill/>
          </a:ln>
          <a:extLst/>
        </p:spPr>
      </p:pic>
    </p:spTree>
  </p:cSld>
  <p:clrMapOvr>
    <a:masterClrMapping/>
  </p:clrMapOvr>
  <p:transition advTm="3000">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231</TotalTime>
  <Words>412</Words>
  <Application>Microsoft Office PowerPoint</Application>
  <PresentationFormat>On-screen Show (4:3)</PresentationFormat>
  <Paragraphs>63</Paragraphs>
  <Slides>12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Algerian</vt:lpstr>
      <vt:lpstr>Calibri</vt:lpstr>
      <vt:lpstr>Courier New</vt:lpstr>
      <vt:lpstr>Rockwell</vt:lpstr>
      <vt:lpstr>Wingdings</vt:lpstr>
      <vt:lpstr>Wingdings 2</vt:lpstr>
      <vt:lpstr>Foundry</vt:lpstr>
      <vt:lpstr>PowerPoint Presentation</vt:lpstr>
      <vt:lpstr>Coffee Time </vt:lpstr>
      <vt:lpstr>1.Factual information</vt:lpstr>
      <vt:lpstr>2.Type of business  you want to start</vt:lpstr>
      <vt:lpstr>3.Products or services you will sell</vt:lpstr>
      <vt:lpstr>4.Type of customers you will sell your products/services to</vt:lpstr>
      <vt:lpstr>5.Financial resources  </vt:lpstr>
      <vt:lpstr>6.Recruting employees strategy </vt:lpstr>
      <vt:lpstr>7.Marketing Strategy </vt:lpstr>
      <vt:lpstr>8.Financial predictions </vt:lpstr>
      <vt:lpstr>Long-term expectations </vt:lpstr>
      <vt:lpstr>9.Students  </vt:lpstr>
    </vt:vector>
  </TitlesOfParts>
  <Company>Unitate Scolara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Coffee Time </dc:title>
  <dc:creator>calc</dc:creator>
  <cp:lastModifiedBy>Corina Ionescu</cp:lastModifiedBy>
  <cp:revision>33</cp:revision>
  <dcterms:created xsi:type="dcterms:W3CDTF">2015-12-09T07:12:39Z</dcterms:created>
  <dcterms:modified xsi:type="dcterms:W3CDTF">2016-03-24T18:17:55Z</dcterms:modified>
</cp:coreProperties>
</file>