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62" r:id="rId6"/>
    <p:sldId id="259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71512A-B826-4D41-B38A-37D2BE91E6FD}" type="datetimeFigureOut">
              <a:rPr lang="pl-PL" smtClean="0"/>
              <a:pPr/>
              <a:t>2016-03-24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F09396B-71FC-4B79-B711-EA73EA7D61A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cewawrzenczyce.pl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71604" y="4143380"/>
            <a:ext cx="6400800" cy="2286016"/>
          </a:xfrm>
        </p:spPr>
        <p:txBody>
          <a:bodyPr>
            <a:normAutofit/>
          </a:bodyPr>
          <a:lstStyle/>
          <a:p>
            <a:r>
              <a:rPr lang="pl-PL" dirty="0" smtClean="0"/>
              <a:t>Erasmus+ </a:t>
            </a:r>
          </a:p>
          <a:p>
            <a:r>
              <a:rPr lang="pl-PL" dirty="0" smtClean="0"/>
              <a:t>‘</a:t>
            </a:r>
            <a:r>
              <a:rPr lang="pl-PL" dirty="0" err="1" smtClean="0"/>
              <a:t>Budding</a:t>
            </a:r>
            <a:r>
              <a:rPr lang="pl-PL" dirty="0" smtClean="0"/>
              <a:t> </a:t>
            </a:r>
            <a:r>
              <a:rPr lang="pl-PL" dirty="0" err="1" smtClean="0"/>
              <a:t>Entrepreneurs</a:t>
            </a:r>
            <a:r>
              <a:rPr lang="pl-PL" dirty="0" smtClean="0"/>
              <a:t> </a:t>
            </a:r>
            <a:r>
              <a:rPr lang="pl-PL" dirty="0" err="1" smtClean="0"/>
              <a:t>Running</a:t>
            </a:r>
            <a:r>
              <a:rPr lang="pl-PL" dirty="0" smtClean="0"/>
              <a:t> </a:t>
            </a:r>
            <a:r>
              <a:rPr lang="pl-PL" dirty="0" err="1" smtClean="0"/>
              <a:t>School</a:t>
            </a:r>
            <a:r>
              <a:rPr lang="pl-PL" dirty="0" smtClean="0"/>
              <a:t>’</a:t>
            </a:r>
          </a:p>
          <a:p>
            <a:r>
              <a:rPr lang="pl-PL" dirty="0" smtClean="0"/>
              <a:t>2014-2016</a:t>
            </a:r>
            <a:endParaRPr lang="pl-PL" dirty="0"/>
          </a:p>
        </p:txBody>
      </p:sp>
      <p:pic>
        <p:nvPicPr>
          <p:cNvPr id="1026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500042"/>
            <a:ext cx="1143008" cy="19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500430" y="357166"/>
            <a:ext cx="514353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Gminne Centrum Edukacji w Wawrzeńczycach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Wawrzeńczyce 385, 32-125 Wawrzeńczyce</a:t>
            </a:r>
            <a:b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e-mail: 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gcewawrzenczyce@poczta.onet.pl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tel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/</a:t>
            </a: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fax</a:t>
            </a:r>
            <a:r>
              <a:rPr kumimoji="0" lang="pl-PL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 12 2874255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  <a:hlinkClick r:id="rId3"/>
              </a:rPr>
              <a:t>www.gcewawrzenczyce.pl</a:t>
            </a:r>
            <a:endParaRPr kumimoji="0" lang="pl-PL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Obraz 1" descr="http://gcewawrzenczyce.pl/images/gim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1714488"/>
            <a:ext cx="5762625" cy="1143000"/>
          </a:xfrm>
          <a:prstGeom prst="rect">
            <a:avLst/>
          </a:prstGeom>
          <a:noFill/>
        </p:spPr>
      </p:pic>
      <p:pic>
        <p:nvPicPr>
          <p:cNvPr id="1029" name="Obraz 4" descr="C:\Users\Komenius\AppData\Local\Microsoft\Windows\Temporary Internet Files\Content.Word\EU flag-Erasmus+_vect_PO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5225341"/>
            <a:ext cx="4976807" cy="1423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Financial </a:t>
            </a:r>
            <a:r>
              <a:rPr lang="pl-PL" dirty="0" err="1" smtClean="0"/>
              <a:t>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online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we want to start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help of </a:t>
            </a:r>
            <a:r>
              <a:rPr lang="pl-PL" dirty="0" err="1" smtClean="0"/>
              <a:t>Technological</a:t>
            </a:r>
            <a:r>
              <a:rPr lang="pl-PL" dirty="0" smtClean="0"/>
              <a:t> </a:t>
            </a:r>
            <a:r>
              <a:rPr lang="pl-PL" dirty="0" err="1" smtClean="0"/>
              <a:t>Incubator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Cracow</a:t>
            </a:r>
            <a:r>
              <a:rPr lang="pl-PL" dirty="0" smtClean="0"/>
              <a:t>.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organisation</a:t>
            </a:r>
            <a:r>
              <a:rPr lang="pl-PL" dirty="0" smtClean="0"/>
              <a:t> </a:t>
            </a:r>
            <a:r>
              <a:rPr lang="pl-PL" dirty="0" err="1" smtClean="0"/>
              <a:t>helps</a:t>
            </a:r>
            <a:r>
              <a:rPr lang="pl-PL" dirty="0" smtClean="0"/>
              <a:t> </a:t>
            </a:r>
            <a:r>
              <a:rPr lang="pl-PL" dirty="0" err="1" smtClean="0"/>
              <a:t>young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an idea of a </a:t>
            </a:r>
            <a:r>
              <a:rPr lang="pl-PL" dirty="0" err="1" smtClean="0"/>
              <a:t>start-up</a:t>
            </a:r>
            <a:r>
              <a:rPr lang="pl-PL" dirty="0" smtClean="0"/>
              <a:t> to </a:t>
            </a:r>
            <a:r>
              <a:rPr lang="pl-PL" dirty="0" err="1" smtClean="0"/>
              <a:t>begin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business.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provide</a:t>
            </a:r>
            <a:r>
              <a:rPr lang="pl-PL" dirty="0" smtClean="0"/>
              <a:t> </a:t>
            </a:r>
            <a:r>
              <a:rPr lang="pl-PL" dirty="0" err="1" smtClean="0"/>
              <a:t>offices</a:t>
            </a:r>
            <a:r>
              <a:rPr lang="pl-PL" dirty="0" smtClean="0"/>
              <a:t>, </a:t>
            </a:r>
            <a:r>
              <a:rPr lang="pl-PL" dirty="0" err="1" smtClean="0"/>
              <a:t>equipment</a:t>
            </a:r>
            <a:r>
              <a:rPr lang="pl-PL" dirty="0" smtClean="0"/>
              <a:t> and financial </a:t>
            </a:r>
            <a:r>
              <a:rPr lang="pl-PL" dirty="0" err="1" smtClean="0"/>
              <a:t>support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beginning</a:t>
            </a:r>
            <a:r>
              <a:rPr lang="pl-PL" dirty="0" smtClean="0"/>
              <a:t>. </a:t>
            </a:r>
          </a:p>
          <a:p>
            <a:r>
              <a:rPr lang="pl-PL" dirty="0" err="1" smtClean="0"/>
              <a:t>Later</a:t>
            </a:r>
            <a:r>
              <a:rPr lang="pl-PL" dirty="0" smtClean="0"/>
              <a:t>, </a:t>
            </a:r>
            <a:r>
              <a:rPr lang="pl-PL" dirty="0" err="1" smtClean="0"/>
              <a:t>when</a:t>
            </a:r>
            <a:r>
              <a:rPr lang="pl-PL" dirty="0" smtClean="0"/>
              <a:t> </a:t>
            </a:r>
            <a:r>
              <a:rPr lang="pl-PL" dirty="0" err="1" smtClean="0"/>
              <a:t>our</a:t>
            </a:r>
            <a:r>
              <a:rPr lang="pl-PL" dirty="0" smtClean="0"/>
              <a:t> business </a:t>
            </a:r>
            <a:r>
              <a:rPr lang="pl-PL" dirty="0" err="1" smtClean="0"/>
              <a:t>starts</a:t>
            </a:r>
            <a:r>
              <a:rPr lang="pl-PL" dirty="0" smtClean="0"/>
              <a:t> </a:t>
            </a:r>
            <a:r>
              <a:rPr lang="pl-PL" dirty="0" err="1" smtClean="0"/>
              <a:t>getting</a:t>
            </a:r>
            <a:r>
              <a:rPr lang="pl-PL" dirty="0" smtClean="0"/>
              <a:t> </a:t>
            </a:r>
            <a:r>
              <a:rPr lang="pl-PL" dirty="0" err="1" smtClean="0"/>
              <a:t>profits</a:t>
            </a:r>
            <a:r>
              <a:rPr lang="pl-PL" dirty="0" smtClean="0"/>
              <a:t>, we will </a:t>
            </a:r>
            <a:r>
              <a:rPr lang="pl-PL" dirty="0" err="1" smtClean="0"/>
              <a:t>work</a:t>
            </a:r>
            <a:r>
              <a:rPr lang="pl-PL" dirty="0" smtClean="0"/>
              <a:t> </a:t>
            </a:r>
            <a:r>
              <a:rPr lang="pl-PL" dirty="0" smtClean="0"/>
              <a:t>on </a:t>
            </a:r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own</a:t>
            </a:r>
            <a:r>
              <a:rPr lang="pl-PL" dirty="0" smtClean="0"/>
              <a:t>. We </a:t>
            </a:r>
            <a:r>
              <a:rPr lang="pl-PL" dirty="0" err="1" smtClean="0"/>
              <a:t>expect</a:t>
            </a:r>
            <a:r>
              <a:rPr lang="pl-PL" dirty="0" smtClean="0"/>
              <a:t> to start </a:t>
            </a:r>
            <a:r>
              <a:rPr lang="pl-PL" dirty="0" err="1" smtClean="0"/>
              <a:t>making</a:t>
            </a:r>
            <a:r>
              <a:rPr lang="pl-PL" dirty="0" smtClean="0"/>
              <a:t> </a:t>
            </a:r>
            <a:r>
              <a:rPr lang="pl-PL" dirty="0" err="1" smtClean="0"/>
              <a:t>profits</a:t>
            </a:r>
            <a:r>
              <a:rPr lang="pl-PL" dirty="0" smtClean="0"/>
              <a:t> </a:t>
            </a:r>
            <a:r>
              <a:rPr lang="pl-PL" dirty="0" err="1" smtClean="0"/>
              <a:t>after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first </a:t>
            </a:r>
            <a:r>
              <a:rPr lang="pl-PL" dirty="0" err="1" smtClean="0"/>
              <a:t>year</a:t>
            </a:r>
            <a:r>
              <a:rPr lang="pl-PL" dirty="0" smtClean="0"/>
              <a:t>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Sport&amp;chat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Wiktoria </a:t>
            </a:r>
            <a:r>
              <a:rPr lang="pl-PL" dirty="0" smtClean="0"/>
              <a:t>Zając </a:t>
            </a:r>
          </a:p>
          <a:p>
            <a:r>
              <a:rPr lang="pl-PL" dirty="0" smtClean="0"/>
              <a:t>Aleksandra Migas </a:t>
            </a:r>
          </a:p>
          <a:p>
            <a:r>
              <a:rPr lang="pl-PL" dirty="0" smtClean="0"/>
              <a:t>Julia Dąbek </a:t>
            </a:r>
          </a:p>
          <a:p>
            <a:r>
              <a:rPr lang="pl-PL" dirty="0" smtClean="0"/>
              <a:t>Julia Galus </a:t>
            </a:r>
          </a:p>
          <a:p>
            <a:r>
              <a:rPr lang="pl-PL" dirty="0" smtClean="0"/>
              <a:t>Michał Czyż </a:t>
            </a:r>
          </a:p>
          <a:p>
            <a:r>
              <a:rPr lang="pl-PL" dirty="0" smtClean="0"/>
              <a:t>Kamil Gosławski</a:t>
            </a:r>
          </a:p>
          <a:p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85860"/>
            <a:ext cx="1143008" cy="1909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We </a:t>
            </a:r>
            <a:r>
              <a:rPr lang="pl-PL" dirty="0" err="1" smtClean="0"/>
              <a:t>offer</a:t>
            </a:r>
            <a:r>
              <a:rPr lang="pl-PL" dirty="0" smtClean="0"/>
              <a:t> </a:t>
            </a:r>
            <a:r>
              <a:rPr lang="pl-PL" dirty="0" smtClean="0"/>
              <a:t>an </a:t>
            </a:r>
            <a:r>
              <a:rPr lang="pl-PL" dirty="0" err="1" smtClean="0"/>
              <a:t>aplicaction</a:t>
            </a:r>
            <a:r>
              <a:rPr lang="pl-PL" dirty="0" smtClean="0"/>
              <a:t> </a:t>
            </a:r>
            <a:r>
              <a:rPr lang="pl-PL" dirty="0" smtClean="0"/>
              <a:t>on </a:t>
            </a:r>
            <a:r>
              <a:rPr lang="pl-PL" dirty="0" err="1" smtClean="0"/>
              <a:t>your</a:t>
            </a:r>
            <a:r>
              <a:rPr lang="pl-PL" dirty="0" smtClean="0"/>
              <a:t> mobile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helps</a:t>
            </a:r>
            <a:r>
              <a:rPr lang="pl-PL" dirty="0" smtClean="0"/>
              <a:t>  </a:t>
            </a:r>
            <a:r>
              <a:rPr lang="pl-PL" dirty="0" smtClean="0"/>
              <a:t>to </a:t>
            </a:r>
            <a:r>
              <a:rPr lang="pl-PL" dirty="0" err="1" smtClean="0"/>
              <a:t>meet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which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similar</a:t>
            </a:r>
            <a:r>
              <a:rPr lang="pl-PL" dirty="0" smtClean="0"/>
              <a:t> </a:t>
            </a:r>
            <a:r>
              <a:rPr lang="pl-PL" dirty="0" err="1" smtClean="0"/>
              <a:t>intrests</a:t>
            </a:r>
            <a:r>
              <a:rPr lang="pl-PL" dirty="0" smtClean="0"/>
              <a:t> </a:t>
            </a:r>
            <a:r>
              <a:rPr lang="pl-PL" dirty="0" err="1" smtClean="0"/>
              <a:t>especialy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sport.When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meet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easlier</a:t>
            </a:r>
            <a:r>
              <a:rPr lang="pl-PL" dirty="0" smtClean="0"/>
              <a:t> to make </a:t>
            </a:r>
            <a:r>
              <a:rPr lang="pl-PL" dirty="0" err="1" smtClean="0"/>
              <a:t>friends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dirty="0"/>
              <a:t> </a:t>
            </a:r>
            <a:r>
              <a:rPr lang="pl-PL" dirty="0" smtClean="0"/>
              <a:t>and </a:t>
            </a:r>
            <a:r>
              <a:rPr lang="pl-PL" dirty="0" err="1" smtClean="0"/>
              <a:t>develop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hobbies.You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use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aplication</a:t>
            </a:r>
            <a:r>
              <a:rPr lang="pl-PL" dirty="0" smtClean="0"/>
              <a:t> to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somebody</a:t>
            </a:r>
            <a:r>
              <a:rPr lang="pl-PL" dirty="0" smtClean="0"/>
              <a:t> to play </a:t>
            </a:r>
            <a:r>
              <a:rPr lang="pl-PL" dirty="0" err="1" smtClean="0"/>
              <a:t>tennis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afternoon</a:t>
            </a:r>
            <a:r>
              <a:rPr lang="pl-PL" dirty="0" smtClean="0"/>
              <a:t> </a:t>
            </a:r>
            <a:r>
              <a:rPr lang="pl-PL" dirty="0" err="1" smtClean="0"/>
              <a:t>or</a:t>
            </a:r>
            <a:r>
              <a:rPr lang="pl-PL" dirty="0" smtClean="0"/>
              <a:t> go </a:t>
            </a:r>
            <a:r>
              <a:rPr lang="pl-PL" dirty="0" err="1" smtClean="0"/>
              <a:t>swimming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weekends</a:t>
            </a:r>
            <a:r>
              <a:rPr lang="pl-PL" dirty="0" smtClean="0"/>
              <a:t>.</a:t>
            </a:r>
          </a:p>
          <a:p>
            <a:r>
              <a:rPr lang="pl-PL" dirty="0" smtClean="0"/>
              <a:t>We want to help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find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 to </a:t>
            </a:r>
            <a:r>
              <a:rPr lang="pl-PL" dirty="0" err="1" smtClean="0"/>
              <a:t>share</a:t>
            </a:r>
            <a:r>
              <a:rPr lang="pl-PL" dirty="0" smtClean="0"/>
              <a:t> time </a:t>
            </a:r>
            <a:r>
              <a:rPr lang="pl-PL" dirty="0" err="1" smtClean="0"/>
              <a:t>together</a:t>
            </a:r>
            <a:r>
              <a:rPr lang="pl-PL" dirty="0" smtClean="0"/>
              <a:t>, </a:t>
            </a:r>
            <a:r>
              <a:rPr lang="pl-PL" dirty="0" err="1" smtClean="0"/>
              <a:t>enjoy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interests</a:t>
            </a:r>
            <a:r>
              <a:rPr lang="pl-PL" dirty="0" smtClean="0"/>
              <a:t>. </a:t>
            </a:r>
            <a:endParaRPr lang="pl-PL" dirty="0"/>
          </a:p>
        </p:txBody>
      </p:sp>
      <p:pic>
        <p:nvPicPr>
          <p:cNvPr id="2050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714356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customers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aimed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:</a:t>
            </a:r>
          </a:p>
          <a:p>
            <a:r>
              <a:rPr lang="pl-PL" dirty="0" err="1"/>
              <a:t>e</a:t>
            </a:r>
            <a:r>
              <a:rPr lang="pl-PL" dirty="0" err="1" smtClean="0"/>
              <a:t>verybody</a:t>
            </a:r>
            <a:r>
              <a:rPr lang="pl-PL" dirty="0" smtClean="0"/>
              <a:t>, no </a:t>
            </a:r>
            <a:r>
              <a:rPr lang="pl-PL" dirty="0" err="1" smtClean="0"/>
              <a:t>age</a:t>
            </a:r>
            <a:r>
              <a:rPr lang="pl-PL" dirty="0" smtClean="0"/>
              <a:t> </a:t>
            </a:r>
            <a:r>
              <a:rPr lang="pl-PL" dirty="0" err="1" smtClean="0"/>
              <a:t>limits</a:t>
            </a:r>
            <a:endParaRPr lang="pl-PL" dirty="0"/>
          </a:p>
          <a:p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want to </a:t>
            </a:r>
            <a:r>
              <a:rPr lang="pl-PL" dirty="0" err="1" smtClean="0"/>
              <a:t>take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</a:t>
            </a:r>
            <a:r>
              <a:rPr lang="pl-PL" dirty="0" err="1" smtClean="0"/>
              <a:t>doing</a:t>
            </a:r>
            <a:r>
              <a:rPr lang="pl-PL" dirty="0" smtClean="0"/>
              <a:t> </a:t>
            </a:r>
            <a:r>
              <a:rPr lang="pl-PL" dirty="0" err="1" smtClean="0"/>
              <a:t>sports</a:t>
            </a:r>
            <a:r>
              <a:rPr lang="pl-PL" dirty="0" smtClean="0"/>
              <a:t> but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need</a:t>
            </a:r>
            <a:r>
              <a:rPr lang="pl-PL" dirty="0" smtClean="0"/>
              <a:t> company and </a:t>
            </a:r>
            <a:r>
              <a:rPr lang="pl-PL" dirty="0" err="1" smtClean="0"/>
              <a:t>keep</a:t>
            </a:r>
            <a:r>
              <a:rPr lang="pl-PL" dirty="0" smtClean="0"/>
              <a:t> </a:t>
            </a:r>
            <a:r>
              <a:rPr lang="pl-PL" dirty="0" err="1" smtClean="0"/>
              <a:t>motivated</a:t>
            </a:r>
            <a:endParaRPr lang="pl-PL" dirty="0" smtClean="0"/>
          </a:p>
          <a:p>
            <a:r>
              <a:rPr lang="pl-PL" dirty="0" err="1"/>
              <a:t>p</a:t>
            </a:r>
            <a:r>
              <a:rPr lang="pl-PL" dirty="0" err="1" smtClean="0"/>
              <a:t>eople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want to </a:t>
            </a:r>
            <a:r>
              <a:rPr lang="pl-PL" dirty="0" err="1" smtClean="0"/>
              <a:t>meet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for </a:t>
            </a:r>
            <a:r>
              <a:rPr lang="pl-PL" dirty="0" err="1" smtClean="0"/>
              <a:t>specific</a:t>
            </a:r>
            <a:r>
              <a:rPr lang="pl-PL" dirty="0" smtClean="0"/>
              <a:t> </a:t>
            </a:r>
            <a:r>
              <a:rPr lang="pl-PL" dirty="0" err="1" smtClean="0"/>
              <a:t>reason</a:t>
            </a:r>
            <a:r>
              <a:rPr lang="pl-PL" dirty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develop</a:t>
            </a:r>
            <a:r>
              <a:rPr lang="pl-PL" dirty="0" smtClean="0"/>
              <a:t> and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interests,not</a:t>
            </a:r>
            <a:r>
              <a:rPr lang="pl-PL" dirty="0" smtClean="0"/>
              <a:t> for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endParaRPr lang="pl-PL" dirty="0" smtClean="0"/>
          </a:p>
          <a:p>
            <a:endParaRPr lang="pl-PL" dirty="0" smtClean="0"/>
          </a:p>
        </p:txBody>
      </p:sp>
      <p:pic>
        <p:nvPicPr>
          <p:cNvPr id="307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785794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Market </a:t>
            </a:r>
            <a:r>
              <a:rPr lang="pl-PL" dirty="0" err="1" smtClean="0"/>
              <a:t>analysis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lots</a:t>
            </a:r>
            <a:r>
              <a:rPr lang="pl-PL" dirty="0" smtClean="0"/>
              <a:t> of </a:t>
            </a:r>
            <a:r>
              <a:rPr lang="pl-PL" dirty="0" err="1" smtClean="0"/>
              <a:t>friends</a:t>
            </a:r>
            <a:r>
              <a:rPr lang="pl-PL" dirty="0" smtClean="0"/>
              <a:t> on </a:t>
            </a:r>
            <a:r>
              <a:rPr lang="pl-PL" dirty="0" err="1" smtClean="0"/>
              <a:t>social</a:t>
            </a:r>
            <a:r>
              <a:rPr lang="pl-PL" dirty="0" smtClean="0"/>
              <a:t> </a:t>
            </a:r>
            <a:r>
              <a:rPr lang="pl-PL" dirty="0" err="1" smtClean="0"/>
              <a:t>contact</a:t>
            </a:r>
            <a:r>
              <a:rPr lang="pl-PL" dirty="0"/>
              <a:t> </a:t>
            </a:r>
            <a:r>
              <a:rPr lang="pl-PL" dirty="0" smtClean="0"/>
              <a:t> but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smtClean="0"/>
              <a:t>want to </a:t>
            </a:r>
            <a:r>
              <a:rPr lang="pl-PL" dirty="0" err="1" smtClean="0"/>
              <a:t>have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real</a:t>
            </a:r>
            <a:r>
              <a:rPr lang="pl-PL" dirty="0" smtClean="0"/>
              <a:t> life </a:t>
            </a:r>
          </a:p>
          <a:p>
            <a:r>
              <a:rPr lang="pl-PL" dirty="0" err="1" smtClean="0"/>
              <a:t>People</a:t>
            </a:r>
            <a:r>
              <a:rPr lang="pl-PL" dirty="0" smtClean="0"/>
              <a:t> want </a:t>
            </a:r>
            <a:r>
              <a:rPr lang="pl-PL" dirty="0" err="1" smtClean="0"/>
              <a:t>more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</a:t>
            </a:r>
            <a:r>
              <a:rPr lang="pl-PL" dirty="0" err="1" smtClean="0"/>
              <a:t>favourite</a:t>
            </a:r>
            <a:r>
              <a:rPr lang="pl-PL" dirty="0" smtClean="0"/>
              <a:t> </a:t>
            </a:r>
            <a:r>
              <a:rPr lang="pl-PL" dirty="0" err="1" smtClean="0"/>
              <a:t>sports</a:t>
            </a:r>
            <a:r>
              <a:rPr lang="pl-PL" dirty="0" smtClean="0"/>
              <a:t> and </a:t>
            </a:r>
            <a:r>
              <a:rPr lang="pl-PL" dirty="0" err="1" smtClean="0"/>
              <a:t>passions</a:t>
            </a:r>
            <a:endParaRPr lang="pl-PL" dirty="0" smtClean="0"/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and </a:t>
            </a:r>
            <a:r>
              <a:rPr lang="pl-PL" dirty="0" err="1" smtClean="0"/>
              <a:t>convenient</a:t>
            </a:r>
            <a:r>
              <a:rPr lang="pl-PL" dirty="0" smtClean="0"/>
              <a:t> to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i</a:t>
            </a:r>
            <a:r>
              <a:rPr lang="pl-PL" dirty="0" err="1" smtClean="0"/>
              <a:t>nformation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sports</a:t>
            </a:r>
            <a:r>
              <a:rPr lang="pl-PL" dirty="0" smtClean="0"/>
              <a:t> </a:t>
            </a:r>
            <a:r>
              <a:rPr lang="pl-PL" dirty="0" err="1" smtClean="0"/>
              <a:t>clothers</a:t>
            </a:r>
            <a:r>
              <a:rPr lang="pl-PL" dirty="0" smtClean="0"/>
              <a:t> and </a:t>
            </a:r>
            <a:r>
              <a:rPr lang="pl-PL" dirty="0" err="1" smtClean="0"/>
              <a:t>accesories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a group.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pic>
        <p:nvPicPr>
          <p:cNvPr id="4098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714356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Why</a:t>
            </a:r>
            <a:r>
              <a:rPr lang="pl-PL" dirty="0" smtClean="0"/>
              <a:t> we </a:t>
            </a:r>
            <a:r>
              <a:rPr lang="pl-PL" dirty="0" err="1" smtClean="0"/>
              <a:t>think</a:t>
            </a:r>
            <a:r>
              <a:rPr lang="pl-PL" dirty="0" smtClean="0"/>
              <a:t> we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achieve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err="1" smtClean="0"/>
              <a:t>success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meet</a:t>
            </a:r>
            <a:r>
              <a:rPr lang="pl-PL" dirty="0" smtClean="0"/>
              <a:t>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, </a:t>
            </a:r>
            <a:r>
              <a:rPr lang="pl-PL" dirty="0" err="1" smtClean="0"/>
              <a:t>develop</a:t>
            </a:r>
            <a:r>
              <a:rPr lang="pl-PL" dirty="0" smtClean="0"/>
              <a:t> </a:t>
            </a:r>
            <a:r>
              <a:rPr lang="pl-PL" dirty="0" err="1" smtClean="0"/>
              <a:t>interests</a:t>
            </a:r>
            <a:r>
              <a:rPr lang="pl-PL" dirty="0" smtClean="0"/>
              <a:t>, </a:t>
            </a:r>
            <a:r>
              <a:rPr lang="pl-PL" dirty="0" err="1" smtClean="0"/>
              <a:t>s</a:t>
            </a:r>
            <a:r>
              <a:rPr lang="pl-PL" dirty="0" err="1" smtClean="0"/>
              <a:t>earch</a:t>
            </a:r>
            <a:r>
              <a:rPr lang="pl-PL" dirty="0" smtClean="0"/>
              <a:t> for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similar</a:t>
            </a:r>
            <a:r>
              <a:rPr lang="pl-PL" dirty="0" smtClean="0"/>
              <a:t> </a:t>
            </a:r>
            <a:r>
              <a:rPr lang="pl-PL" dirty="0" err="1" smtClean="0"/>
              <a:t>hobbies</a:t>
            </a:r>
            <a:r>
              <a:rPr lang="pl-PL" dirty="0" smtClean="0"/>
              <a:t> </a:t>
            </a:r>
            <a:endParaRPr lang="pl-PL" dirty="0" smtClean="0"/>
          </a:p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application</a:t>
            </a:r>
            <a:r>
              <a:rPr lang="pl-PL" dirty="0" smtClean="0"/>
              <a:t> will make </a:t>
            </a:r>
            <a:r>
              <a:rPr lang="pl-PL" dirty="0" err="1" smtClean="0"/>
              <a:t>it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to </a:t>
            </a:r>
            <a:r>
              <a:rPr lang="pl-PL" dirty="0" err="1" smtClean="0"/>
              <a:t>get</a:t>
            </a:r>
            <a:r>
              <a:rPr lang="pl-PL" dirty="0" smtClean="0"/>
              <a:t> </a:t>
            </a:r>
            <a:r>
              <a:rPr lang="pl-PL" dirty="0" err="1" smtClean="0"/>
              <a:t>information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favourite</a:t>
            </a:r>
            <a:r>
              <a:rPr lang="pl-PL" dirty="0" smtClean="0"/>
              <a:t> sport</a:t>
            </a:r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free</a:t>
            </a:r>
            <a:endParaRPr lang="pl-PL" dirty="0" smtClean="0"/>
          </a:p>
          <a:p>
            <a:r>
              <a:rPr lang="pl-PL" dirty="0" err="1" smtClean="0"/>
              <a:t>Available</a:t>
            </a:r>
            <a:r>
              <a:rPr lang="pl-PL" dirty="0" smtClean="0"/>
              <a:t> on most </a:t>
            </a:r>
            <a:r>
              <a:rPr lang="pl-PL" dirty="0" err="1" smtClean="0"/>
              <a:t>operation</a:t>
            </a:r>
            <a:r>
              <a:rPr lang="pl-PL" dirty="0" smtClean="0"/>
              <a:t> </a:t>
            </a:r>
            <a:r>
              <a:rPr lang="pl-PL" dirty="0" smtClean="0"/>
              <a:t>systems</a:t>
            </a:r>
          </a:p>
          <a:p>
            <a:r>
              <a:rPr lang="pl-PL" dirty="0" err="1" smtClean="0"/>
              <a:t>There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no </a:t>
            </a:r>
            <a:r>
              <a:rPr lang="pl-PL" dirty="0" err="1" smtClean="0"/>
              <a:t>such</a:t>
            </a:r>
            <a:r>
              <a:rPr lang="pl-PL" dirty="0" smtClean="0"/>
              <a:t> </a:t>
            </a:r>
            <a:r>
              <a:rPr lang="pl-PL" dirty="0" err="1" smtClean="0"/>
              <a:t>offer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market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48" y="857232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Our</a:t>
            </a:r>
            <a:r>
              <a:rPr lang="pl-PL" dirty="0" smtClean="0"/>
              <a:t> </a:t>
            </a:r>
            <a:r>
              <a:rPr lang="pl-PL" dirty="0" err="1" smtClean="0"/>
              <a:t>weak</a:t>
            </a:r>
            <a:r>
              <a:rPr lang="pl-PL" dirty="0" smtClean="0"/>
              <a:t> </a:t>
            </a:r>
            <a:r>
              <a:rPr lang="pl-PL" dirty="0" err="1" smtClean="0"/>
              <a:t>points</a:t>
            </a:r>
            <a:r>
              <a:rPr lang="pl-PL" dirty="0" smtClean="0"/>
              <a:t>: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smtClean="0"/>
              <a:t>for </a:t>
            </a:r>
            <a:r>
              <a:rPr lang="pl-PL" dirty="0" err="1" smtClean="0"/>
              <a:t>smartphone</a:t>
            </a:r>
            <a:r>
              <a:rPr lang="pl-PL" dirty="0" smtClean="0"/>
              <a:t> </a:t>
            </a:r>
            <a:r>
              <a:rPr lang="pl-PL" dirty="0" err="1" smtClean="0"/>
              <a:t>users</a:t>
            </a:r>
            <a:endParaRPr lang="pl-PL" dirty="0" smtClean="0"/>
          </a:p>
          <a:p>
            <a:r>
              <a:rPr lang="pl-PL" dirty="0" err="1" smtClean="0"/>
              <a:t>Y</a:t>
            </a:r>
            <a:r>
              <a:rPr lang="pl-PL" dirty="0" err="1" smtClean="0"/>
              <a:t>ou</a:t>
            </a:r>
            <a:r>
              <a:rPr lang="pl-PL" dirty="0" smtClean="0"/>
              <a:t> </a:t>
            </a:r>
            <a:r>
              <a:rPr lang="pl-PL" dirty="0" err="1" smtClean="0"/>
              <a:t>need</a:t>
            </a:r>
            <a:r>
              <a:rPr lang="pl-PL" dirty="0" smtClean="0"/>
              <a:t> </a:t>
            </a:r>
            <a:r>
              <a:rPr lang="pl-PL" dirty="0" err="1" smtClean="0"/>
              <a:t>wifi</a:t>
            </a:r>
            <a:r>
              <a:rPr lang="pl-PL" dirty="0" smtClean="0"/>
              <a:t> </a:t>
            </a:r>
            <a:r>
              <a:rPr lang="pl-PL" dirty="0" err="1" smtClean="0"/>
              <a:t>connection</a:t>
            </a:r>
            <a:r>
              <a:rPr lang="pl-PL" dirty="0" smtClean="0"/>
              <a:t> </a:t>
            </a:r>
          </a:p>
          <a:p>
            <a:r>
              <a:rPr lang="pl-PL" dirty="0" err="1" smtClean="0"/>
              <a:t>I</a:t>
            </a:r>
            <a:r>
              <a:rPr lang="pl-PL" dirty="0" err="1" smtClean="0"/>
              <a:t>t</a:t>
            </a:r>
            <a:r>
              <a:rPr lang="pl-PL" dirty="0" smtClean="0"/>
              <a:t> </a:t>
            </a:r>
            <a:r>
              <a:rPr lang="pl-PL" dirty="0" err="1" smtClean="0"/>
              <a:t>takes</a:t>
            </a:r>
            <a:r>
              <a:rPr lang="pl-PL" dirty="0" smtClean="0"/>
              <a:t> a lot of </a:t>
            </a:r>
            <a:r>
              <a:rPr lang="pl-PL" dirty="0" err="1" smtClean="0"/>
              <a:t>space</a:t>
            </a:r>
            <a:r>
              <a:rPr lang="pl-PL" dirty="0" smtClean="0"/>
              <a:t> on </a:t>
            </a: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drive</a:t>
            </a:r>
            <a:endParaRPr lang="pl-PL" dirty="0" smtClean="0"/>
          </a:p>
          <a:p>
            <a:r>
              <a:rPr lang="pl-PL" dirty="0" err="1" smtClean="0"/>
              <a:t>It’s</a:t>
            </a:r>
            <a:r>
              <a:rPr lang="pl-PL" dirty="0" smtClean="0"/>
              <a:t> </a:t>
            </a:r>
            <a:r>
              <a:rPr lang="pl-PL" dirty="0" err="1" smtClean="0"/>
              <a:t>available</a:t>
            </a:r>
            <a:r>
              <a:rPr lang="pl-PL" dirty="0" smtClean="0"/>
              <a:t>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Polish</a:t>
            </a:r>
            <a:r>
              <a:rPr lang="pl-PL" dirty="0" smtClean="0"/>
              <a:t> and </a:t>
            </a:r>
            <a:r>
              <a:rPr lang="pl-PL" dirty="0" err="1" smtClean="0"/>
              <a:t>English</a:t>
            </a:r>
            <a:r>
              <a:rPr lang="pl-PL" dirty="0" smtClean="0"/>
              <a:t> so far.</a:t>
            </a:r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857232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Chances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not much financial </a:t>
            </a:r>
            <a:r>
              <a:rPr lang="pl-PL" dirty="0" err="1" smtClean="0"/>
              <a:t>input</a:t>
            </a:r>
            <a:endParaRPr lang="pl-PL" dirty="0" smtClean="0"/>
          </a:p>
          <a:p>
            <a:r>
              <a:rPr lang="pl-PL" dirty="0" smtClean="0"/>
              <a:t>no </a:t>
            </a:r>
            <a:r>
              <a:rPr lang="pl-PL" dirty="0" err="1" smtClean="0"/>
              <a:t>competition</a:t>
            </a:r>
            <a:endParaRPr lang="pl-PL" dirty="0" smtClean="0"/>
          </a:p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need</a:t>
            </a:r>
            <a:r>
              <a:rPr lang="pl-PL" dirty="0" smtClean="0"/>
              <a:t> </a:t>
            </a:r>
            <a:r>
              <a:rPr lang="pl-PL" dirty="0" err="1" smtClean="0"/>
              <a:t>easy</a:t>
            </a:r>
            <a:r>
              <a:rPr lang="pl-PL" dirty="0" smtClean="0"/>
              <a:t> </a:t>
            </a:r>
            <a:r>
              <a:rPr lang="pl-PL" dirty="0" err="1" smtClean="0"/>
              <a:t>conact</a:t>
            </a:r>
            <a:r>
              <a:rPr lang="pl-PL" dirty="0" smtClean="0"/>
              <a:t> </a:t>
            </a:r>
            <a:r>
              <a:rPr lang="pl-PL" dirty="0" err="1" smtClean="0"/>
              <a:t>with</a:t>
            </a:r>
            <a:r>
              <a:rPr lang="pl-PL" dirty="0" smtClean="0"/>
              <a:t> </a:t>
            </a:r>
            <a:r>
              <a:rPr lang="pl-PL" dirty="0" err="1" smtClean="0"/>
              <a:t>friends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share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same </a:t>
            </a:r>
            <a:r>
              <a:rPr lang="pl-PL" dirty="0" err="1" smtClean="0"/>
              <a:t>interests,new</a:t>
            </a:r>
            <a:r>
              <a:rPr lang="pl-PL" dirty="0" smtClean="0"/>
              <a:t> technology will be </a:t>
            </a:r>
            <a:r>
              <a:rPr lang="pl-PL" dirty="0" err="1" smtClean="0"/>
              <a:t>helpfull</a:t>
            </a:r>
            <a:r>
              <a:rPr lang="pl-PL" dirty="0" smtClean="0"/>
              <a:t> </a:t>
            </a:r>
            <a:r>
              <a:rPr lang="pl-PL" dirty="0" err="1" smtClean="0"/>
              <a:t>here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82" y="714356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err="1" smtClean="0"/>
              <a:t>Threats</a:t>
            </a:r>
            <a:r>
              <a:rPr lang="pl-PL" dirty="0" smtClean="0"/>
              <a:t>: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worried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their</a:t>
            </a:r>
            <a:r>
              <a:rPr lang="pl-PL" dirty="0" smtClean="0"/>
              <a:t> person data to be </a:t>
            </a:r>
            <a:r>
              <a:rPr lang="pl-PL" dirty="0" err="1" smtClean="0"/>
              <a:t>kept</a:t>
            </a:r>
            <a:r>
              <a:rPr lang="pl-PL" dirty="0" smtClean="0"/>
              <a:t> </a:t>
            </a:r>
            <a:r>
              <a:rPr lang="pl-PL" dirty="0" err="1" smtClean="0"/>
              <a:t>secret</a:t>
            </a:r>
            <a:r>
              <a:rPr lang="pl-PL" dirty="0" smtClean="0"/>
              <a:t> </a:t>
            </a:r>
          </a:p>
          <a:p>
            <a:r>
              <a:rPr lang="pl-PL" dirty="0" smtClean="0"/>
              <a:t>L</a:t>
            </a:r>
            <a:r>
              <a:rPr lang="pl-PL" dirty="0" smtClean="0"/>
              <a:t>ack </a:t>
            </a:r>
            <a:r>
              <a:rPr lang="pl-PL" dirty="0" smtClean="0"/>
              <a:t>of trust </a:t>
            </a:r>
          </a:p>
          <a:p>
            <a:r>
              <a:rPr lang="pl-PL" dirty="0" err="1" smtClean="0"/>
              <a:t>Some</a:t>
            </a:r>
            <a:r>
              <a:rPr lang="pl-PL" dirty="0" smtClean="0"/>
              <a:t> </a:t>
            </a:r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create</a:t>
            </a:r>
            <a:r>
              <a:rPr lang="pl-PL" dirty="0" smtClean="0"/>
              <a:t> </a:t>
            </a:r>
            <a:r>
              <a:rPr lang="pl-PL" dirty="0" err="1" smtClean="0"/>
              <a:t>fake</a:t>
            </a:r>
            <a:r>
              <a:rPr lang="pl-PL" dirty="0" smtClean="0"/>
              <a:t> </a:t>
            </a:r>
            <a:r>
              <a:rPr lang="pl-PL" dirty="0" err="1" smtClean="0"/>
              <a:t>profiles</a:t>
            </a:r>
            <a:r>
              <a:rPr lang="pl-PL" dirty="0" smtClean="0"/>
              <a:t>, </a:t>
            </a:r>
            <a:r>
              <a:rPr lang="pl-PL" dirty="0" err="1" smtClean="0"/>
              <a:t>hard</a:t>
            </a:r>
            <a:r>
              <a:rPr lang="pl-PL" dirty="0" smtClean="0"/>
              <a:t> </a:t>
            </a:r>
            <a:r>
              <a:rPr lang="pl-PL" dirty="0" smtClean="0"/>
              <a:t>to </a:t>
            </a:r>
            <a:r>
              <a:rPr lang="pl-PL" dirty="0" err="1" smtClean="0"/>
              <a:t>verify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endParaRPr lang="pl-PL" dirty="0"/>
          </a:p>
        </p:txBody>
      </p:sp>
      <p:pic>
        <p:nvPicPr>
          <p:cNvPr id="4" name="Obraz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142984"/>
            <a:ext cx="838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Wielkomiejski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403</Words>
  <Application>Microsoft Office PowerPoint</Application>
  <PresentationFormat>Pokaz na ekranie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Wielkomiejski</vt:lpstr>
      <vt:lpstr>Slajd 1</vt:lpstr>
      <vt:lpstr>Sport&amp;chat</vt:lpstr>
      <vt:lpstr>Our offer</vt:lpstr>
      <vt:lpstr>Our customers</vt:lpstr>
      <vt:lpstr>Market analysis</vt:lpstr>
      <vt:lpstr>Why we think we can achieve  success: </vt:lpstr>
      <vt:lpstr>Our weak points: </vt:lpstr>
      <vt:lpstr>Chances</vt:lpstr>
      <vt:lpstr>Threats: </vt:lpstr>
      <vt:lpstr>Financial analysis</vt:lpstr>
    </vt:vector>
  </TitlesOfParts>
  <Company>Pracownia_Informatyczna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Sport&amp;chat</dc:title>
  <dc:creator>Przewodniczący</dc:creator>
  <cp:lastModifiedBy>Erasmus</cp:lastModifiedBy>
  <cp:revision>16</cp:revision>
  <dcterms:created xsi:type="dcterms:W3CDTF">2016-03-16T13:44:47Z</dcterms:created>
  <dcterms:modified xsi:type="dcterms:W3CDTF">2016-03-24T21:19:16Z</dcterms:modified>
</cp:coreProperties>
</file>