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92114-7190-4697-9EC9-6F99BAE0607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3E1E0-5691-4769-BAE6-A9815DA9E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6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3E1E0-5691-4769-BAE6-A9815DA9E5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4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D3D51F-5CBD-4AB8-A684-0AFBFFB10ADB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D2523F-727F-49FD-8BED-CFF50826D9A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4000">
              <a:schemeClr val="tx1"/>
            </a:gs>
            <a:gs pos="81000">
              <a:schemeClr val="tx1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</a:t>
            </a:r>
            <a:r>
              <a:rPr lang="en-US" dirty="0" err="1" smtClean="0"/>
              <a:t>assistent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Participants:</a:t>
            </a: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Denis </a:t>
            </a:r>
            <a:r>
              <a:rPr lang="en-US" dirty="0" err="1" smtClean="0">
                <a:solidFill>
                  <a:schemeClr val="bg2"/>
                </a:solidFill>
              </a:rPr>
              <a:t>Dimieru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BogdanCaluserius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</a:rPr>
              <a:t>Ana Maria </a:t>
            </a:r>
            <a:r>
              <a:rPr lang="en-US" dirty="0" err="1" smtClean="0">
                <a:solidFill>
                  <a:schemeClr val="bg2"/>
                </a:solidFill>
              </a:rPr>
              <a:t>Badea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ro-MD" dirty="0" smtClean="0">
                <a:solidFill>
                  <a:schemeClr val="bg2"/>
                </a:solidFill>
              </a:rPr>
              <a:t>Cristi</a:t>
            </a:r>
            <a:r>
              <a:rPr lang="en-US" dirty="0" smtClean="0">
                <a:solidFill>
                  <a:schemeClr val="bg2"/>
                </a:solidFill>
              </a:rPr>
              <a:t> C</a:t>
            </a:r>
            <a:r>
              <a:rPr lang="ro-RO" dirty="0" smtClean="0">
                <a:solidFill>
                  <a:schemeClr val="bg2"/>
                </a:solidFill>
              </a:rPr>
              <a:t>îț</a:t>
            </a:r>
            <a:r>
              <a:rPr lang="ro-MD" dirty="0">
                <a:solidFill>
                  <a:schemeClr val="bg2"/>
                </a:solidFill>
              </a:rPr>
              <a:t>ă </a:t>
            </a:r>
          </a:p>
          <a:p>
            <a:pPr algn="l"/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4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48" y="0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risti\Desktop\bandicam 2016-03-23 21-13-26-9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681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Long term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Our business </a:t>
            </a:r>
            <a:r>
              <a:rPr lang="en-US" dirty="0"/>
              <a:t>strategy </a:t>
            </a:r>
            <a:r>
              <a:rPr lang="en-US" dirty="0" smtClean="0"/>
              <a:t>is </a:t>
            </a:r>
            <a:r>
              <a:rPr lang="en-US" dirty="0"/>
              <a:t>to focus on where it can provide a  target </a:t>
            </a:r>
            <a:r>
              <a:rPr lang="en-US" dirty="0" smtClean="0"/>
              <a:t>market with high </a:t>
            </a:r>
            <a:r>
              <a:rPr lang="en-US" dirty="0"/>
              <a:t>standard of service to its customers specialist. We will also take into account </a:t>
            </a:r>
            <a:r>
              <a:rPr lang="en-US" dirty="0" smtClean="0"/>
              <a:t>the </a:t>
            </a:r>
            <a:r>
              <a:rPr lang="en-US" dirty="0"/>
              <a:t>following:</a:t>
            </a:r>
          </a:p>
          <a:p>
            <a:r>
              <a:rPr lang="en-US" dirty="0"/>
              <a:t>- Widening of outlets (entering new geographic markets such as export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- Increasing market </a:t>
            </a:r>
            <a:r>
              <a:rPr lang="en-US" dirty="0" smtClean="0"/>
              <a:t>share</a:t>
            </a:r>
          </a:p>
          <a:p>
            <a:r>
              <a:rPr lang="en-US" dirty="0" smtClean="0"/>
              <a:t>- </a:t>
            </a:r>
            <a:r>
              <a:rPr lang="en-US" dirty="0"/>
              <a:t>Restructuring of financial activity</a:t>
            </a:r>
          </a:p>
          <a:p>
            <a:r>
              <a:rPr lang="en-US" dirty="0"/>
              <a:t>- An analysis of operational costs and identify the cost </a:t>
            </a:r>
            <a:r>
              <a:rPr lang="en-US" dirty="0" smtClean="0"/>
              <a:t>categories</a:t>
            </a:r>
            <a:endParaRPr lang="en-US" dirty="0"/>
          </a:p>
        </p:txBody>
      </p:sp>
      <p:pic>
        <p:nvPicPr>
          <p:cNvPr id="10242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648"/>
            <a:ext cx="65532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24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Factual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77794"/>
            <a:ext cx="8229600" cy="438912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Name</a:t>
            </a:r>
            <a:r>
              <a:rPr lang="en-US" sz="3000" dirty="0" smtClean="0"/>
              <a:t>: Virtual </a:t>
            </a:r>
            <a:r>
              <a:rPr lang="en-US" sz="3000" dirty="0" err="1" smtClean="0"/>
              <a:t>assistent</a:t>
            </a:r>
            <a:endParaRPr lang="en-US" sz="3000" dirty="0" smtClean="0"/>
          </a:p>
          <a:p>
            <a:r>
              <a:rPr lang="en-US" sz="3000" dirty="0" smtClean="0"/>
              <a:t>Address</a:t>
            </a:r>
            <a:r>
              <a:rPr lang="en-US" sz="3000" dirty="0" smtClean="0"/>
              <a:t>: </a:t>
            </a:r>
            <a:r>
              <a:rPr lang="nn-NO" sz="3200" dirty="0" smtClean="0"/>
              <a:t>str</a:t>
            </a:r>
            <a:r>
              <a:rPr lang="nn-NO" sz="3200" dirty="0"/>
              <a:t>. Tabaci, nr. 1, 200642</a:t>
            </a:r>
            <a:endParaRPr lang="en-US" sz="3000" dirty="0" smtClean="0"/>
          </a:p>
          <a:p>
            <a:r>
              <a:rPr lang="en-US" sz="3000" dirty="0" smtClean="0"/>
              <a:t>Postcode/Town</a:t>
            </a:r>
            <a:r>
              <a:rPr lang="en-US" sz="3000" dirty="0" smtClean="0"/>
              <a:t>: Craiova</a:t>
            </a:r>
            <a:endParaRPr lang="en-US" sz="3000" dirty="0" smtClean="0"/>
          </a:p>
          <a:p>
            <a:r>
              <a:rPr lang="en-US" sz="3000" dirty="0" smtClean="0"/>
              <a:t>Email</a:t>
            </a:r>
            <a:r>
              <a:rPr lang="en-US" sz="3000" dirty="0" smtClean="0"/>
              <a:t>: Virtual </a:t>
            </a:r>
            <a:r>
              <a:rPr lang="en-US" sz="3000" dirty="0" smtClean="0"/>
              <a:t>assistent@yahoo.com</a:t>
            </a:r>
          </a:p>
          <a:p>
            <a:r>
              <a:rPr lang="en-US" sz="3000" dirty="0" smtClean="0"/>
              <a:t>Tel</a:t>
            </a:r>
            <a:r>
              <a:rPr lang="en-US" sz="3000" dirty="0" smtClean="0"/>
              <a:t>.: 0725616900</a:t>
            </a:r>
            <a:endParaRPr lang="en-US" sz="3000" dirty="0" smtClean="0"/>
          </a:p>
          <a:p>
            <a:r>
              <a:rPr lang="en-US" sz="3000" dirty="0" smtClean="0"/>
              <a:t>Web</a:t>
            </a:r>
            <a:r>
              <a:rPr lang="en-US" sz="3000" dirty="0" smtClean="0"/>
              <a:t>: www.virtualassistent.com</a:t>
            </a:r>
            <a:endParaRPr lang="en-US" sz="3000" dirty="0"/>
          </a:p>
        </p:txBody>
      </p:sp>
      <p:pic>
        <p:nvPicPr>
          <p:cNvPr id="2050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629400" cy="157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44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Type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229600" cy="4389120"/>
          </a:xfrm>
        </p:spPr>
        <p:txBody>
          <a:bodyPr/>
          <a:lstStyle/>
          <a:p>
            <a:r>
              <a:rPr lang="en-US" dirty="0" smtClean="0"/>
              <a:t>IT company</a:t>
            </a:r>
            <a:endParaRPr lang="en-US" dirty="0"/>
          </a:p>
        </p:txBody>
      </p:sp>
      <p:pic>
        <p:nvPicPr>
          <p:cNvPr id="3074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629400" cy="254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43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Product and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229600" cy="4389120"/>
          </a:xfrm>
        </p:spPr>
        <p:txBody>
          <a:bodyPr/>
          <a:lstStyle/>
          <a:p>
            <a:r>
              <a:rPr lang="en-US" dirty="0" smtClean="0"/>
              <a:t>Software </a:t>
            </a:r>
            <a:r>
              <a:rPr lang="en-US" dirty="0"/>
              <a:t>for medical </a:t>
            </a:r>
            <a:r>
              <a:rPr lang="en-US" dirty="0" smtClean="0"/>
              <a:t>facilities</a:t>
            </a:r>
          </a:p>
          <a:p>
            <a:r>
              <a:rPr lang="en-US" dirty="0" smtClean="0"/>
              <a:t>Our software is capable of writing a persons personal data just by telling it</a:t>
            </a:r>
            <a:r>
              <a:rPr lang="en-US" dirty="0" smtClean="0"/>
              <a:t>, no </a:t>
            </a:r>
            <a:r>
              <a:rPr lang="en-US" dirty="0" smtClean="0"/>
              <a:t>need of touching the keyboard</a:t>
            </a:r>
          </a:p>
          <a:p>
            <a:r>
              <a:rPr lang="en-US" dirty="0"/>
              <a:t>Free new versions of our </a:t>
            </a:r>
            <a:r>
              <a:rPr lang="en-US" dirty="0" smtClean="0"/>
              <a:t>program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098" name="Picture 2" descr="C:\Users\Cristi\Desktop\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4089197" cy="157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13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Type of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4389120"/>
          </a:xfrm>
        </p:spPr>
        <p:txBody>
          <a:bodyPr/>
          <a:lstStyle/>
          <a:p>
            <a:r>
              <a:rPr lang="en-US" dirty="0" smtClean="0"/>
              <a:t>Medical Staff</a:t>
            </a:r>
          </a:p>
          <a:p>
            <a:r>
              <a:rPr lang="en-US" dirty="0" smtClean="0"/>
              <a:t>Entrepreneurs</a:t>
            </a:r>
          </a:p>
          <a:p>
            <a:r>
              <a:rPr lang="en-US" dirty="0" smtClean="0"/>
              <a:t>Companies</a:t>
            </a:r>
          </a:p>
          <a:p>
            <a:r>
              <a:rPr lang="en-US" dirty="0"/>
              <a:t>Employees of clinics</a:t>
            </a:r>
          </a:p>
        </p:txBody>
      </p:sp>
      <p:pic>
        <p:nvPicPr>
          <p:cNvPr id="5122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90" y="1"/>
            <a:ext cx="66294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80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7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Financial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4389120"/>
          </a:xfrm>
        </p:spPr>
        <p:txBody>
          <a:bodyPr/>
          <a:lstStyle/>
          <a:p>
            <a:r>
              <a:rPr lang="en-US" dirty="0" smtClean="0"/>
              <a:t>We started with saved money and we advanced with:</a:t>
            </a:r>
          </a:p>
          <a:p>
            <a:r>
              <a:rPr lang="en-US" dirty="0" smtClean="0"/>
              <a:t>Loan</a:t>
            </a:r>
          </a:p>
          <a:p>
            <a:r>
              <a:rPr lang="en-US" dirty="0" smtClean="0"/>
              <a:t>Donations</a:t>
            </a:r>
          </a:p>
          <a:p>
            <a:r>
              <a:rPr lang="en-US" dirty="0" smtClean="0"/>
              <a:t>Money from family</a:t>
            </a:r>
          </a:p>
          <a:p>
            <a:endParaRPr lang="en-US" dirty="0"/>
          </a:p>
        </p:txBody>
      </p:sp>
      <p:pic>
        <p:nvPicPr>
          <p:cNvPr id="6146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1373"/>
            <a:ext cx="6629400" cy="19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93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Marketing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Our products are easy to use and they have an attractive design.</a:t>
            </a:r>
          </a:p>
          <a:p>
            <a:r>
              <a:rPr lang="en-US" dirty="0" smtClean="0"/>
              <a:t>We already have a number of hospitals that use our products</a:t>
            </a:r>
          </a:p>
          <a:p>
            <a:r>
              <a:rPr lang="en-US" dirty="0" smtClean="0"/>
              <a:t>Our customers are all medical staff in a hospital or a clinic</a:t>
            </a:r>
          </a:p>
          <a:p>
            <a:r>
              <a:rPr lang="en-US" dirty="0"/>
              <a:t>Our </a:t>
            </a:r>
            <a:r>
              <a:rPr lang="en-US" dirty="0" smtClean="0"/>
              <a:t>competitors try to copy our idea, but we are ahead of them with new versions for our products</a:t>
            </a:r>
          </a:p>
          <a:p>
            <a:r>
              <a:rPr lang="en-US" dirty="0" smtClean="0"/>
              <a:t>We are making our products popular through media and internet(</a:t>
            </a:r>
            <a:r>
              <a:rPr lang="en-US" dirty="0" err="1" smtClean="0"/>
              <a:t>youtube</a:t>
            </a:r>
            <a:r>
              <a:rPr lang="en-US" dirty="0" smtClean="0"/>
              <a:t>, </a:t>
            </a:r>
            <a:r>
              <a:rPr lang="en-US" dirty="0" err="1" smtClean="0"/>
              <a:t>facebook</a:t>
            </a:r>
            <a:r>
              <a:rPr lang="en-US" dirty="0" smtClean="0"/>
              <a:t>, twitter)</a:t>
            </a:r>
          </a:p>
          <a:p>
            <a:r>
              <a:rPr lang="en-US" dirty="0" smtClean="0"/>
              <a:t>We don’t do anything until we think about </a:t>
            </a:r>
            <a:r>
              <a:rPr lang="en-US" dirty="0"/>
              <a:t>the consequences</a:t>
            </a:r>
          </a:p>
          <a:p>
            <a:endParaRPr lang="en-US" dirty="0"/>
          </a:p>
        </p:txBody>
      </p:sp>
      <p:pic>
        <p:nvPicPr>
          <p:cNvPr id="7170" name="Picture 2" descr="C:\Users\Cristi\Desktop\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5715000" cy="151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02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Recruting</a:t>
            </a:r>
            <a:r>
              <a:rPr lang="en-US" dirty="0" smtClean="0"/>
              <a:t>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at least 3 people who can program out products</a:t>
            </a:r>
            <a:r>
              <a:rPr lang="en-US" dirty="0" smtClean="0"/>
              <a:t>, 2 </a:t>
            </a:r>
            <a:r>
              <a:rPr lang="en-US" dirty="0" smtClean="0"/>
              <a:t>to test it and </a:t>
            </a:r>
            <a:r>
              <a:rPr lang="en-US" dirty="0"/>
              <a:t>1 for </a:t>
            </a:r>
            <a:r>
              <a:rPr lang="en-US" dirty="0" smtClean="0"/>
              <a:t>accounting.</a:t>
            </a:r>
          </a:p>
          <a:p>
            <a:r>
              <a:rPr lang="en-US" dirty="0" smtClean="0"/>
              <a:t>Out employees need to know how to use</a:t>
            </a:r>
            <a:r>
              <a:rPr lang="en-US" dirty="0" smtClean="0"/>
              <a:t>: C</a:t>
            </a:r>
            <a:r>
              <a:rPr lang="en-US" dirty="0" smtClean="0"/>
              <a:t>++ and Piton;</a:t>
            </a:r>
          </a:p>
          <a:p>
            <a:r>
              <a:rPr lang="en-US" dirty="0" smtClean="0"/>
              <a:t>They must like to work in a team and for the interview they have </a:t>
            </a:r>
            <a:r>
              <a:rPr lang="en-US" dirty="0"/>
              <a:t>to make a </a:t>
            </a:r>
            <a:r>
              <a:rPr lang="en-US" dirty="0" smtClean="0"/>
              <a:t>letter </a:t>
            </a:r>
            <a:r>
              <a:rPr lang="en-US" dirty="0"/>
              <a:t>of </a:t>
            </a:r>
            <a:r>
              <a:rPr lang="en-US" dirty="0" smtClean="0"/>
              <a:t>intent and they have to enclose </a:t>
            </a:r>
            <a:r>
              <a:rPr lang="en-US" dirty="0" err="1" smtClean="0"/>
              <a:t>theCV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choose our employees </a:t>
            </a:r>
            <a:r>
              <a:rPr lang="en-US" dirty="0"/>
              <a:t>through </a:t>
            </a:r>
            <a:r>
              <a:rPr lang="en-US" dirty="0" smtClean="0"/>
              <a:t>experience </a:t>
            </a:r>
            <a:endParaRPr lang="en-US" dirty="0"/>
          </a:p>
          <a:p>
            <a:r>
              <a:rPr lang="en-US" dirty="0" smtClean="0"/>
              <a:t>Hiring </a:t>
            </a:r>
            <a:r>
              <a:rPr lang="en-US" dirty="0"/>
              <a:t>based on labor contract</a:t>
            </a:r>
          </a:p>
        </p:txBody>
      </p:sp>
      <p:pic>
        <p:nvPicPr>
          <p:cNvPr id="8194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60" y="0"/>
            <a:ext cx="607894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2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Financial Predictions(5000€)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/>
          <a:lstStyle/>
          <a:p>
            <a:r>
              <a:rPr lang="en-US" dirty="0" smtClean="0"/>
              <a:t>Initial </a:t>
            </a:r>
            <a:r>
              <a:rPr lang="en-US" dirty="0" smtClean="0"/>
              <a:t>business </a:t>
            </a:r>
            <a:r>
              <a:rPr lang="en-US" dirty="0" smtClean="0"/>
              <a:t>capital</a:t>
            </a:r>
            <a:r>
              <a:rPr lang="en-US" dirty="0" smtClean="0"/>
              <a:t>: loan, saved </a:t>
            </a:r>
            <a:r>
              <a:rPr lang="en-US" dirty="0" smtClean="0"/>
              <a:t>money.</a:t>
            </a:r>
          </a:p>
          <a:p>
            <a:pPr marL="0" indent="0">
              <a:buNone/>
            </a:pPr>
            <a:r>
              <a:rPr lang="en-US" dirty="0" smtClean="0"/>
              <a:t>A part of the capital will be used </a:t>
            </a:r>
            <a:r>
              <a:rPr lang="en-US" dirty="0"/>
              <a:t>to obtaining approvals / </a:t>
            </a:r>
            <a:r>
              <a:rPr lang="en-US" dirty="0" smtClean="0"/>
              <a:t>permits</a:t>
            </a:r>
            <a:r>
              <a:rPr lang="en-US" dirty="0" smtClean="0"/>
              <a:t>, other </a:t>
            </a:r>
            <a:r>
              <a:rPr lang="en-US" dirty="0" smtClean="0"/>
              <a:t>part will be used to get computers</a:t>
            </a:r>
            <a:r>
              <a:rPr lang="en-US" dirty="0" smtClean="0"/>
              <a:t>, scanners, printers, furniture</a:t>
            </a:r>
            <a:r>
              <a:rPr lang="en-US" dirty="0" smtClean="0"/>
              <a:t>, </a:t>
            </a:r>
            <a:r>
              <a:rPr lang="en-US" dirty="0"/>
              <a:t>copier toners, </a:t>
            </a:r>
            <a:br>
              <a:rPr lang="en-US" dirty="0"/>
            </a:br>
            <a:r>
              <a:rPr lang="en-US" dirty="0" smtClean="0"/>
              <a:t>payroll and paper and rent and utilities.</a:t>
            </a:r>
          </a:p>
          <a:p>
            <a:r>
              <a:rPr lang="en-US" dirty="0" smtClean="0"/>
              <a:t>First year net income is expected to be at least 10.000€.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606" y="-35257"/>
            <a:ext cx="5867400" cy="147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946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384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Virtual assistent</vt:lpstr>
      <vt:lpstr>Factual information</vt:lpstr>
      <vt:lpstr>Type of business</vt:lpstr>
      <vt:lpstr>Product and services</vt:lpstr>
      <vt:lpstr>Type of customers</vt:lpstr>
      <vt:lpstr>Financial resources</vt:lpstr>
      <vt:lpstr>Marketing strategy</vt:lpstr>
      <vt:lpstr>Recruting strategy</vt:lpstr>
      <vt:lpstr>Financial Predictions(5000€)</vt:lpstr>
      <vt:lpstr>Long term expectations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</dc:creator>
  <cp:lastModifiedBy>Corina Ionescu</cp:lastModifiedBy>
  <cp:revision>19</cp:revision>
  <dcterms:created xsi:type="dcterms:W3CDTF">2016-03-22T12:18:59Z</dcterms:created>
  <dcterms:modified xsi:type="dcterms:W3CDTF">2016-03-24T17:50:24Z</dcterms:modified>
</cp:coreProperties>
</file>