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6" r:id="rId5"/>
    <p:sldId id="267" r:id="rId6"/>
    <p:sldId id="261" r:id="rId7"/>
    <p:sldId id="262" r:id="rId8"/>
    <p:sldId id="268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13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372D3-DAF2-4FE2-9C37-2E88F47258AE}" type="datetimeFigureOut">
              <a:rPr lang="pl-PL" smtClean="0"/>
              <a:pPr/>
              <a:t>2016-03-25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053A-D965-4639-B546-883A5051E0B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5053A-D965-4639-B546-883A5051E0BA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5053A-D965-4639-B546-883A5051E0BA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1FC9-AC0A-4E09-9333-0163F20DD1CC}" type="datetimeFigureOut">
              <a:rPr lang="pl-PL" smtClean="0"/>
              <a:pPr/>
              <a:t>2016-03-25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A5C4-7E82-4A73-85FB-77D0C15B28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1FC9-AC0A-4E09-9333-0163F20DD1CC}" type="datetimeFigureOut">
              <a:rPr lang="pl-PL" smtClean="0"/>
              <a:pPr/>
              <a:t>2016-03-25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A5C4-7E82-4A73-85FB-77D0C15B28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1FC9-AC0A-4E09-9333-0163F20DD1CC}" type="datetimeFigureOut">
              <a:rPr lang="pl-PL" smtClean="0"/>
              <a:pPr/>
              <a:t>2016-03-25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A5C4-7E82-4A73-85FB-77D0C15B28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1FC9-AC0A-4E09-9333-0163F20DD1CC}" type="datetimeFigureOut">
              <a:rPr lang="pl-PL" smtClean="0"/>
              <a:pPr/>
              <a:t>2016-03-25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A5C4-7E82-4A73-85FB-77D0C15B28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1FC9-AC0A-4E09-9333-0163F20DD1CC}" type="datetimeFigureOut">
              <a:rPr lang="pl-PL" smtClean="0"/>
              <a:pPr/>
              <a:t>2016-03-25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A5C4-7E82-4A73-85FB-77D0C15B28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1FC9-AC0A-4E09-9333-0163F20DD1CC}" type="datetimeFigureOut">
              <a:rPr lang="pl-PL" smtClean="0"/>
              <a:pPr/>
              <a:t>2016-03-25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A5C4-7E82-4A73-85FB-77D0C15B28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1FC9-AC0A-4E09-9333-0163F20DD1CC}" type="datetimeFigureOut">
              <a:rPr lang="pl-PL" smtClean="0"/>
              <a:pPr/>
              <a:t>2016-03-25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A5C4-7E82-4A73-85FB-77D0C15B28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1FC9-AC0A-4E09-9333-0163F20DD1CC}" type="datetimeFigureOut">
              <a:rPr lang="pl-PL" smtClean="0"/>
              <a:pPr/>
              <a:t>2016-03-25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A5C4-7E82-4A73-85FB-77D0C15B28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1FC9-AC0A-4E09-9333-0163F20DD1CC}" type="datetimeFigureOut">
              <a:rPr lang="pl-PL" smtClean="0"/>
              <a:pPr/>
              <a:t>2016-03-25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A5C4-7E82-4A73-85FB-77D0C15B28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1FC9-AC0A-4E09-9333-0163F20DD1CC}" type="datetimeFigureOut">
              <a:rPr lang="pl-PL" smtClean="0"/>
              <a:pPr/>
              <a:t>2016-03-25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A5C4-7E82-4A73-85FB-77D0C15B28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1FC9-AC0A-4E09-9333-0163F20DD1CC}" type="datetimeFigureOut">
              <a:rPr lang="pl-PL" smtClean="0"/>
              <a:pPr/>
              <a:t>2016-03-25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A5C4-7E82-4A73-85FB-77D0C15B28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31FC9-AC0A-4E09-9333-0163F20DD1CC}" type="datetimeFigureOut">
              <a:rPr lang="pl-PL" smtClean="0"/>
              <a:pPr/>
              <a:t>2016-03-25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3A5C4-7E82-4A73-85FB-77D0C15B281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7772400" cy="1470025"/>
          </a:xfrm>
        </p:spPr>
        <p:txBody>
          <a:bodyPr>
            <a:noAutofit/>
          </a:bodyPr>
          <a:lstStyle/>
          <a:p>
            <a:r>
              <a:rPr lang="pl-PL" sz="9600" b="1" i="1" dirty="0" smtClean="0">
                <a:solidFill>
                  <a:schemeClr val="tx2">
                    <a:lumMod val="50000"/>
                  </a:schemeClr>
                </a:solidFill>
              </a:rPr>
              <a:t>Shopassistant</a:t>
            </a:r>
            <a:endParaRPr lang="pl-PL" sz="9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72000" y="4869160"/>
            <a:ext cx="4329098" cy="1538286"/>
          </a:xfrm>
        </p:spPr>
        <p:txBody>
          <a:bodyPr>
            <a:noAutofit/>
          </a:bodyPr>
          <a:lstStyle/>
          <a:p>
            <a:r>
              <a:rPr lang="pl-PL" dirty="0" smtClean="0"/>
              <a:t>Izabela Kaczmarczyk</a:t>
            </a:r>
          </a:p>
          <a:p>
            <a:r>
              <a:rPr lang="pl-PL" dirty="0" smtClean="0"/>
              <a:t>Urszula Kwiatek</a:t>
            </a:r>
          </a:p>
          <a:p>
            <a:r>
              <a:rPr lang="pl-PL" dirty="0" smtClean="0"/>
              <a:t>Artur Szczypta</a:t>
            </a:r>
            <a:endParaRPr lang="pl-PL" dirty="0"/>
          </a:p>
        </p:txBody>
      </p:sp>
      <p:pic>
        <p:nvPicPr>
          <p:cNvPr id="4" name="Obraz 3" descr="erasmus-plus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2420888"/>
            <a:ext cx="3816424" cy="1964343"/>
          </a:xfrm>
          <a:prstGeom prst="rect">
            <a:avLst/>
          </a:prstGeom>
        </p:spPr>
      </p:pic>
      <p:pic>
        <p:nvPicPr>
          <p:cNvPr id="11266" name="Picture 2" descr="https://scontent.fwaw3-1.fna.fbcdn.net/hphotos-xta1/v/t34.0-12/12721739_1514494978859822_1161732830_n.jpg?oh=197897486444eb1962ba278b5718ce8e&amp;oe=56F67ED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924944"/>
            <a:ext cx="3960440" cy="3188980"/>
          </a:xfrm>
          <a:prstGeom prst="rect">
            <a:avLst/>
          </a:prstGeom>
          <a:noFill/>
        </p:spPr>
      </p:pic>
      <p:pic>
        <p:nvPicPr>
          <p:cNvPr id="1026" name="Obraz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57166"/>
            <a:ext cx="8382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Our</a:t>
            </a:r>
            <a:r>
              <a:rPr lang="pl-PL" dirty="0" smtClean="0"/>
              <a:t> </a:t>
            </a:r>
            <a:r>
              <a:rPr lang="pl-PL" dirty="0" err="1" smtClean="0"/>
              <a:t>offer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sz="4300" dirty="0" err="1" smtClean="0"/>
              <a:t>This</a:t>
            </a:r>
            <a:r>
              <a:rPr lang="pl-PL" sz="4300" dirty="0" smtClean="0"/>
              <a:t> </a:t>
            </a:r>
            <a:r>
              <a:rPr lang="pl-PL" sz="4300" dirty="0" err="1" smtClean="0"/>
              <a:t>is</a:t>
            </a:r>
            <a:r>
              <a:rPr lang="pl-PL" sz="4300" dirty="0" smtClean="0"/>
              <a:t> an </a:t>
            </a:r>
            <a:r>
              <a:rPr lang="pl-PL" sz="4300" dirty="0" err="1" smtClean="0"/>
              <a:t>aplication</a:t>
            </a:r>
            <a:r>
              <a:rPr lang="pl-PL" sz="4300" dirty="0" smtClean="0"/>
              <a:t> </a:t>
            </a:r>
            <a:r>
              <a:rPr lang="pl-PL" sz="4300" dirty="0" err="1" smtClean="0"/>
              <a:t>which</a:t>
            </a:r>
            <a:r>
              <a:rPr lang="pl-PL" sz="4300" dirty="0" smtClean="0"/>
              <a:t> </a:t>
            </a:r>
            <a:r>
              <a:rPr lang="pl-PL" sz="4300" dirty="0" err="1" smtClean="0"/>
              <a:t>is</a:t>
            </a:r>
            <a:r>
              <a:rPr lang="pl-PL" sz="4300" dirty="0" smtClean="0"/>
              <a:t> to help </a:t>
            </a:r>
            <a:r>
              <a:rPr lang="pl-PL" sz="4300" dirty="0" err="1" smtClean="0"/>
              <a:t>customers</a:t>
            </a:r>
            <a:r>
              <a:rPr lang="pl-PL" sz="4300" dirty="0" smtClean="0"/>
              <a:t> to shop electronic </a:t>
            </a:r>
            <a:r>
              <a:rPr lang="pl-PL" sz="4300" dirty="0" smtClean="0"/>
              <a:t>and </a:t>
            </a:r>
            <a:r>
              <a:rPr lang="pl-PL" sz="4300" dirty="0" err="1" smtClean="0"/>
              <a:t>household</a:t>
            </a:r>
            <a:r>
              <a:rPr lang="pl-PL" sz="4300" dirty="0" smtClean="0"/>
              <a:t> </a:t>
            </a:r>
            <a:r>
              <a:rPr lang="pl-PL" sz="4300" dirty="0" err="1" smtClean="0"/>
              <a:t>goods</a:t>
            </a:r>
            <a:r>
              <a:rPr lang="pl-PL" sz="4300" dirty="0" smtClean="0"/>
              <a:t>. </a:t>
            </a:r>
          </a:p>
          <a:p>
            <a:pPr>
              <a:buNone/>
            </a:pPr>
            <a:r>
              <a:rPr lang="pl-PL" sz="4300" dirty="0"/>
              <a:t>	</a:t>
            </a:r>
            <a:r>
              <a:rPr lang="pl-PL" sz="4300" dirty="0" err="1" smtClean="0"/>
              <a:t>It</a:t>
            </a:r>
            <a:r>
              <a:rPr lang="pl-PL" sz="4300" dirty="0" smtClean="0"/>
              <a:t> </a:t>
            </a:r>
            <a:r>
              <a:rPr lang="pl-PL" sz="4300" dirty="0" err="1" smtClean="0"/>
              <a:t>works</a:t>
            </a:r>
            <a:r>
              <a:rPr lang="pl-PL" sz="4300" dirty="0" smtClean="0"/>
              <a:t> </a:t>
            </a:r>
            <a:r>
              <a:rPr lang="pl-PL" sz="4300" dirty="0" err="1" smtClean="0"/>
              <a:t>very</a:t>
            </a:r>
            <a:r>
              <a:rPr lang="pl-PL" sz="4300" dirty="0" smtClean="0"/>
              <a:t> </a:t>
            </a:r>
            <a:r>
              <a:rPr lang="pl-PL" sz="4300" dirty="0" err="1" smtClean="0"/>
              <a:t>simple:customers</a:t>
            </a:r>
            <a:r>
              <a:rPr lang="pl-PL" sz="4300" dirty="0" smtClean="0"/>
              <a:t> </a:t>
            </a:r>
            <a:r>
              <a:rPr lang="pl-PL" sz="4300" dirty="0" err="1" smtClean="0"/>
              <a:t>contact</a:t>
            </a:r>
            <a:r>
              <a:rPr lang="pl-PL" sz="4300" dirty="0" smtClean="0"/>
              <a:t> and </a:t>
            </a:r>
            <a:r>
              <a:rPr lang="pl-PL" sz="4300" dirty="0" smtClean="0"/>
              <a:t>tell </a:t>
            </a:r>
            <a:r>
              <a:rPr lang="pl-PL" sz="4300" dirty="0" err="1" smtClean="0"/>
              <a:t>us</a:t>
            </a:r>
            <a:r>
              <a:rPr lang="pl-PL" sz="4300" dirty="0" smtClean="0"/>
              <a:t> </a:t>
            </a:r>
            <a:r>
              <a:rPr lang="pl-PL" sz="4300" dirty="0" err="1" smtClean="0"/>
              <a:t>what</a:t>
            </a:r>
            <a:r>
              <a:rPr lang="pl-PL" sz="4300" dirty="0" smtClean="0"/>
              <a:t> </a:t>
            </a:r>
            <a:r>
              <a:rPr lang="pl-PL" sz="4300" dirty="0" err="1" smtClean="0"/>
              <a:t>product</a:t>
            </a:r>
            <a:r>
              <a:rPr lang="pl-PL" sz="4300" dirty="0" smtClean="0"/>
              <a:t> they need, </a:t>
            </a:r>
            <a:r>
              <a:rPr lang="pl-PL" sz="4300" dirty="0" err="1" smtClean="0"/>
              <a:t>whether</a:t>
            </a:r>
            <a:r>
              <a:rPr lang="pl-PL" sz="4300" dirty="0" smtClean="0"/>
              <a:t> they want a </a:t>
            </a:r>
            <a:r>
              <a:rPr lang="pl-PL" sz="4300" dirty="0" err="1" smtClean="0"/>
              <a:t>new</a:t>
            </a:r>
            <a:r>
              <a:rPr lang="pl-PL" sz="4300" dirty="0" smtClean="0"/>
              <a:t> </a:t>
            </a:r>
            <a:r>
              <a:rPr lang="pl-PL" sz="4300" dirty="0" err="1" smtClean="0"/>
              <a:t>or</a:t>
            </a:r>
            <a:r>
              <a:rPr lang="pl-PL" sz="4300" dirty="0" smtClean="0"/>
              <a:t> </a:t>
            </a:r>
            <a:r>
              <a:rPr lang="pl-PL" sz="4300" dirty="0" err="1" smtClean="0"/>
              <a:t>second</a:t>
            </a:r>
            <a:r>
              <a:rPr lang="pl-PL" sz="4300" dirty="0" smtClean="0"/>
              <a:t> </a:t>
            </a:r>
            <a:r>
              <a:rPr lang="pl-PL" sz="4300" dirty="0" err="1" smtClean="0"/>
              <a:t>hand</a:t>
            </a:r>
            <a:r>
              <a:rPr lang="pl-PL" sz="4300" dirty="0" smtClean="0"/>
              <a:t> </a:t>
            </a:r>
            <a:r>
              <a:rPr lang="pl-PL" sz="4300" dirty="0" err="1" smtClean="0"/>
              <a:t>product</a:t>
            </a:r>
            <a:r>
              <a:rPr lang="pl-PL" sz="4300" dirty="0" smtClean="0"/>
              <a:t>, </a:t>
            </a:r>
            <a:r>
              <a:rPr lang="pl-PL" sz="4300" dirty="0" err="1" smtClean="0"/>
              <a:t>give</a:t>
            </a:r>
            <a:r>
              <a:rPr lang="pl-PL" sz="4300" dirty="0" smtClean="0"/>
              <a:t> </a:t>
            </a:r>
            <a:r>
              <a:rPr lang="pl-PL" sz="4300" dirty="0" err="1" smtClean="0"/>
              <a:t>price</a:t>
            </a:r>
            <a:r>
              <a:rPr lang="pl-PL" sz="4300" dirty="0" smtClean="0"/>
              <a:t> limit, </a:t>
            </a:r>
            <a:r>
              <a:rPr lang="pl-PL" sz="4300" dirty="0" err="1" smtClean="0"/>
              <a:t>what</a:t>
            </a:r>
            <a:r>
              <a:rPr lang="pl-PL" sz="4300" dirty="0" smtClean="0"/>
              <a:t> </a:t>
            </a:r>
            <a:r>
              <a:rPr lang="pl-PL" sz="4300" dirty="0" err="1" smtClean="0"/>
              <a:t>this</a:t>
            </a:r>
            <a:r>
              <a:rPr lang="pl-PL" sz="4300" dirty="0" smtClean="0"/>
              <a:t> </a:t>
            </a:r>
            <a:r>
              <a:rPr lang="pl-PL" sz="4300" dirty="0" err="1" smtClean="0"/>
              <a:t>device</a:t>
            </a:r>
            <a:r>
              <a:rPr lang="pl-PL" sz="4300" dirty="0" smtClean="0"/>
              <a:t> will be </a:t>
            </a:r>
            <a:r>
              <a:rPr lang="pl-PL" sz="4300" dirty="0" err="1" smtClean="0"/>
              <a:t>used</a:t>
            </a:r>
            <a:r>
              <a:rPr lang="pl-PL" sz="4300" dirty="0" smtClean="0"/>
              <a:t> for, </a:t>
            </a:r>
            <a:r>
              <a:rPr lang="pl-PL" sz="4300" dirty="0" err="1" smtClean="0"/>
              <a:t>how</a:t>
            </a:r>
            <a:r>
              <a:rPr lang="pl-PL" sz="4300" dirty="0" smtClean="0"/>
              <a:t> many </a:t>
            </a:r>
            <a:r>
              <a:rPr lang="pl-PL" sz="4300" dirty="0" err="1" smtClean="0"/>
              <a:t>people</a:t>
            </a:r>
            <a:r>
              <a:rPr lang="pl-PL" sz="4300" dirty="0" smtClean="0"/>
              <a:t> will </a:t>
            </a:r>
            <a:r>
              <a:rPr lang="pl-PL" sz="4300" dirty="0" err="1" smtClean="0"/>
              <a:t>use</a:t>
            </a:r>
            <a:r>
              <a:rPr lang="pl-PL" sz="4300" dirty="0" smtClean="0"/>
              <a:t> </a:t>
            </a:r>
            <a:r>
              <a:rPr lang="pl-PL" sz="4300" dirty="0" err="1" smtClean="0"/>
              <a:t>it</a:t>
            </a:r>
            <a:r>
              <a:rPr lang="pl-PL" sz="4300" dirty="0" smtClean="0"/>
              <a:t> etc. Just </a:t>
            </a:r>
            <a:r>
              <a:rPr lang="pl-PL" sz="4300" dirty="0" err="1" smtClean="0"/>
              <a:t>basic</a:t>
            </a:r>
            <a:r>
              <a:rPr lang="pl-PL" sz="4300" dirty="0" smtClean="0"/>
              <a:t> </a:t>
            </a:r>
            <a:r>
              <a:rPr lang="pl-PL" sz="4300" dirty="0" err="1" smtClean="0"/>
              <a:t>information</a:t>
            </a:r>
            <a:r>
              <a:rPr lang="pl-PL" sz="4300" dirty="0" smtClean="0"/>
              <a:t>.   </a:t>
            </a:r>
            <a:r>
              <a:rPr lang="pl-PL" sz="4300" dirty="0" err="1" smtClean="0"/>
              <a:t>T</a:t>
            </a:r>
            <a:r>
              <a:rPr lang="pl-PL" sz="4300" dirty="0" err="1" smtClean="0"/>
              <a:t>hat’s</a:t>
            </a:r>
            <a:r>
              <a:rPr lang="pl-PL" sz="4300" dirty="0" smtClean="0"/>
              <a:t> </a:t>
            </a:r>
            <a:r>
              <a:rPr lang="pl-PL" sz="4300" dirty="0" smtClean="0"/>
              <a:t>all we </a:t>
            </a:r>
            <a:r>
              <a:rPr lang="pl-PL" sz="4300" dirty="0" err="1" smtClean="0"/>
              <a:t>need</a:t>
            </a:r>
            <a:r>
              <a:rPr lang="pl-PL" sz="4300" dirty="0" smtClean="0"/>
              <a:t>. </a:t>
            </a:r>
            <a:br>
              <a:rPr lang="pl-PL" sz="4300" dirty="0" smtClean="0"/>
            </a:br>
            <a:r>
              <a:rPr lang="pl-PL" sz="4300" dirty="0" smtClean="0"/>
              <a:t>We </a:t>
            </a:r>
            <a:r>
              <a:rPr lang="pl-PL" sz="4300" dirty="0" smtClean="0"/>
              <a:t>do the </a:t>
            </a:r>
            <a:r>
              <a:rPr lang="pl-PL" sz="4300" dirty="0" err="1" smtClean="0"/>
              <a:t>rest</a:t>
            </a:r>
            <a:r>
              <a:rPr lang="pl-PL" sz="4300" dirty="0" smtClean="0"/>
              <a:t>.</a:t>
            </a:r>
          </a:p>
        </p:txBody>
      </p:sp>
      <p:pic>
        <p:nvPicPr>
          <p:cNvPr id="2050" name="Obraz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382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erasmus-plus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35602" y="5715016"/>
            <a:ext cx="1665473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This aplication is for: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 lvl="1"/>
            <a:r>
              <a:rPr lang="pl-PL" dirty="0" err="1"/>
              <a:t>h</a:t>
            </a:r>
            <a:r>
              <a:rPr lang="pl-PL" dirty="0" err="1" smtClean="0"/>
              <a:t>ard-working</a:t>
            </a:r>
            <a:r>
              <a:rPr lang="pl-PL" dirty="0" smtClean="0"/>
              <a:t> </a:t>
            </a:r>
            <a:r>
              <a:rPr lang="pl-PL" dirty="0" smtClean="0"/>
              <a:t>people,</a:t>
            </a:r>
          </a:p>
          <a:p>
            <a:pPr lvl="1"/>
            <a:r>
              <a:rPr lang="pl-PL" dirty="0" smtClean="0"/>
              <a:t>b</a:t>
            </a:r>
            <a:r>
              <a:rPr lang="pl-PL" dirty="0" smtClean="0"/>
              <a:t>ig </a:t>
            </a:r>
            <a:r>
              <a:rPr lang="pl-PL" dirty="0" smtClean="0"/>
              <a:t>companies,</a:t>
            </a:r>
          </a:p>
          <a:p>
            <a:pPr lvl="1"/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who</a:t>
            </a:r>
            <a:r>
              <a:rPr lang="pl-PL" dirty="0" smtClean="0"/>
              <a:t> </a:t>
            </a:r>
            <a:r>
              <a:rPr lang="pl-PL" dirty="0" err="1" smtClean="0"/>
              <a:t>lack</a:t>
            </a:r>
            <a:r>
              <a:rPr lang="pl-PL" dirty="0" smtClean="0"/>
              <a:t> </a:t>
            </a:r>
            <a:r>
              <a:rPr lang="pl-PL" dirty="0" err="1" smtClean="0"/>
              <a:t>technical</a:t>
            </a:r>
            <a:r>
              <a:rPr lang="pl-PL" dirty="0" smtClean="0"/>
              <a:t> </a:t>
            </a:r>
            <a:r>
              <a:rPr lang="pl-PL" dirty="0" err="1" smtClean="0"/>
              <a:t>knowledge</a:t>
            </a:r>
            <a:r>
              <a:rPr lang="pl-PL" dirty="0" smtClean="0"/>
              <a:t>,</a:t>
            </a:r>
            <a:endParaRPr lang="pl-PL" dirty="0" smtClean="0"/>
          </a:p>
          <a:p>
            <a:pPr lvl="1"/>
            <a:r>
              <a:rPr lang="pl-PL" dirty="0"/>
              <a:t> </a:t>
            </a:r>
            <a:r>
              <a:rPr lang="pl-PL" dirty="0" err="1" smtClean="0"/>
              <a:t>p</a:t>
            </a:r>
            <a:r>
              <a:rPr lang="pl-PL" dirty="0" err="1" smtClean="0"/>
              <a:t>eople</a:t>
            </a:r>
            <a:r>
              <a:rPr lang="pl-PL" dirty="0" smtClean="0"/>
              <a:t> </a:t>
            </a:r>
            <a:r>
              <a:rPr lang="pl-PL" dirty="0" err="1" smtClean="0"/>
              <a:t>who</a:t>
            </a:r>
            <a:r>
              <a:rPr lang="pl-PL" dirty="0" smtClean="0"/>
              <a:t> </a:t>
            </a:r>
            <a:r>
              <a:rPr lang="pl-PL" dirty="0" err="1" smtClean="0"/>
              <a:t>don’t</a:t>
            </a:r>
            <a:r>
              <a:rPr lang="pl-PL" dirty="0" smtClean="0"/>
              <a:t> </a:t>
            </a:r>
            <a:r>
              <a:rPr lang="pl-PL" dirty="0" err="1" smtClean="0"/>
              <a:t>have</a:t>
            </a:r>
            <a:r>
              <a:rPr lang="pl-PL" dirty="0" smtClean="0"/>
              <a:t> </a:t>
            </a:r>
            <a:r>
              <a:rPr lang="pl-PL" dirty="0" err="1" smtClean="0"/>
              <a:t>free</a:t>
            </a:r>
            <a:r>
              <a:rPr lang="pl-PL" dirty="0" smtClean="0"/>
              <a:t> </a:t>
            </a:r>
            <a:r>
              <a:rPr lang="pl-PL" dirty="0" smtClean="0"/>
              <a:t>time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don’t</a:t>
            </a:r>
            <a:r>
              <a:rPr lang="pl-PL" dirty="0" smtClean="0"/>
              <a:t> want to waste </a:t>
            </a:r>
            <a:r>
              <a:rPr lang="pl-PL" dirty="0" err="1" smtClean="0"/>
              <a:t>their</a:t>
            </a:r>
            <a:r>
              <a:rPr lang="pl-PL" dirty="0" smtClean="0"/>
              <a:t> time </a:t>
            </a:r>
          </a:p>
          <a:p>
            <a:pPr lvl="1"/>
            <a:r>
              <a:rPr lang="pl-PL" dirty="0" err="1" smtClean="0"/>
              <a:t>a</a:t>
            </a:r>
            <a:r>
              <a:rPr lang="pl-PL" dirty="0" err="1" smtClean="0"/>
              <a:t>nybody</a:t>
            </a:r>
            <a:r>
              <a:rPr lang="pl-PL" dirty="0" smtClean="0"/>
              <a:t> </a:t>
            </a:r>
            <a:r>
              <a:rPr lang="pl-PL" dirty="0" err="1" smtClean="0"/>
              <a:t>who</a:t>
            </a:r>
            <a:r>
              <a:rPr lang="pl-PL" dirty="0" smtClean="0"/>
              <a:t> </a:t>
            </a:r>
            <a:r>
              <a:rPr lang="pl-PL" dirty="0" err="1" smtClean="0"/>
              <a:t>needs</a:t>
            </a:r>
            <a:r>
              <a:rPr lang="pl-PL" dirty="0" smtClean="0"/>
              <a:t> </a:t>
            </a:r>
            <a:r>
              <a:rPr lang="pl-PL" dirty="0" err="1" smtClean="0"/>
              <a:t>professional</a:t>
            </a:r>
            <a:r>
              <a:rPr lang="pl-PL" dirty="0" smtClean="0"/>
              <a:t> </a:t>
            </a:r>
            <a:r>
              <a:rPr lang="pl-PL" dirty="0" err="1" smtClean="0"/>
              <a:t>information</a:t>
            </a:r>
            <a:r>
              <a:rPr lang="pl-PL" dirty="0" smtClean="0"/>
              <a:t> and help to do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right</a:t>
            </a:r>
            <a:r>
              <a:rPr lang="pl-PL" dirty="0" smtClean="0"/>
              <a:t> </a:t>
            </a:r>
            <a:r>
              <a:rPr lang="pl-PL" dirty="0" err="1" smtClean="0"/>
              <a:t>purchase</a:t>
            </a:r>
            <a:endParaRPr lang="pl-PL" dirty="0"/>
          </a:p>
        </p:txBody>
      </p:sp>
      <p:pic>
        <p:nvPicPr>
          <p:cNvPr id="4" name="Obraz 3" descr="erasmus-plus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5356712"/>
            <a:ext cx="1889878" cy="972735"/>
          </a:xfrm>
          <a:prstGeom prst="rect">
            <a:avLst/>
          </a:prstGeom>
        </p:spPr>
      </p:pic>
      <p:pic>
        <p:nvPicPr>
          <p:cNvPr id="3074" name="Obraz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14290"/>
            <a:ext cx="8382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1143000"/>
          </a:xfrm>
        </p:spPr>
        <p:txBody>
          <a:bodyPr/>
          <a:lstStyle/>
          <a:p>
            <a:r>
              <a:rPr lang="pl-PL" dirty="0" smtClean="0"/>
              <a:t>Market </a:t>
            </a:r>
            <a:r>
              <a:rPr lang="pl-PL" dirty="0" err="1" smtClean="0"/>
              <a:t>analysis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150017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2400" dirty="0" smtClean="0"/>
              <a:t>     </a:t>
            </a:r>
            <a:r>
              <a:rPr lang="pl-PL" sz="2400" dirty="0" err="1" smtClean="0"/>
              <a:t>Nowadays</a:t>
            </a:r>
            <a:r>
              <a:rPr lang="pl-PL" sz="2400" dirty="0" smtClean="0"/>
              <a:t> </a:t>
            </a:r>
            <a:r>
              <a:rPr lang="pl-PL" sz="2400" dirty="0" err="1" smtClean="0"/>
              <a:t>people</a:t>
            </a:r>
            <a:r>
              <a:rPr lang="pl-PL" sz="2400" dirty="0" smtClean="0"/>
              <a:t> want to shop </a:t>
            </a:r>
            <a:r>
              <a:rPr lang="pl-PL" sz="2400" dirty="0" err="1" smtClean="0"/>
              <a:t>fast</a:t>
            </a:r>
            <a:r>
              <a:rPr lang="pl-PL" sz="2400" dirty="0" smtClean="0"/>
              <a:t> and </a:t>
            </a:r>
            <a:r>
              <a:rPr lang="pl-PL" sz="2400" dirty="0" err="1" smtClean="0"/>
              <a:t>good</a:t>
            </a:r>
            <a:r>
              <a:rPr lang="pl-PL" sz="2400" dirty="0" smtClean="0"/>
              <a:t>. </a:t>
            </a:r>
            <a:r>
              <a:rPr lang="pl-PL" sz="2400" dirty="0" err="1" smtClean="0"/>
              <a:t>They</a:t>
            </a:r>
            <a:r>
              <a:rPr lang="pl-PL" sz="2400" dirty="0" smtClean="0"/>
              <a:t> </a:t>
            </a:r>
            <a:r>
              <a:rPr lang="pl-PL" sz="2400" dirty="0" err="1" smtClean="0"/>
              <a:t>put</a:t>
            </a:r>
            <a:r>
              <a:rPr lang="pl-PL" sz="2400" dirty="0" smtClean="0"/>
              <a:t> </a:t>
            </a:r>
            <a:r>
              <a:rPr lang="pl-PL" sz="2400" dirty="0" err="1" smtClean="0"/>
              <a:t>attention</a:t>
            </a:r>
            <a:r>
              <a:rPr lang="pl-PL" sz="2400" dirty="0" smtClean="0"/>
              <a:t> to </a:t>
            </a:r>
            <a:r>
              <a:rPr lang="pl-PL" sz="2400" dirty="0" err="1" smtClean="0"/>
              <a:t>good</a:t>
            </a:r>
            <a:r>
              <a:rPr lang="pl-PL" sz="2400" dirty="0" smtClean="0"/>
              <a:t> </a:t>
            </a:r>
            <a:r>
              <a:rPr lang="pl-PL" sz="2400" dirty="0" err="1" smtClean="0"/>
              <a:t>quality</a:t>
            </a:r>
            <a:r>
              <a:rPr lang="pl-PL" sz="2400" dirty="0" smtClean="0"/>
              <a:t> products and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choice</a:t>
            </a:r>
            <a:r>
              <a:rPr lang="pl-PL" sz="2400" dirty="0" smtClean="0"/>
              <a:t> of </a:t>
            </a:r>
            <a:r>
              <a:rPr lang="pl-PL" sz="2400" dirty="0" err="1" smtClean="0"/>
              <a:t>all</a:t>
            </a:r>
            <a:r>
              <a:rPr lang="pl-PL" sz="2400" dirty="0" smtClean="0"/>
              <a:t> </a:t>
            </a:r>
            <a:r>
              <a:rPr lang="pl-PL" sz="2400" dirty="0" err="1" smtClean="0"/>
              <a:t>appliances</a:t>
            </a:r>
            <a:r>
              <a:rPr lang="pl-PL" sz="2400" dirty="0" smtClean="0"/>
              <a:t> and </a:t>
            </a:r>
            <a:r>
              <a:rPr lang="pl-PL" sz="2400" dirty="0" err="1" smtClean="0"/>
              <a:t>household</a:t>
            </a:r>
            <a:r>
              <a:rPr lang="pl-PL" sz="2400" dirty="0" smtClean="0"/>
              <a:t> </a:t>
            </a:r>
            <a:r>
              <a:rPr lang="pl-PL" sz="2400" dirty="0" err="1" smtClean="0"/>
              <a:t>goods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really</a:t>
            </a:r>
            <a:r>
              <a:rPr lang="pl-PL" sz="2400" dirty="0" smtClean="0"/>
              <a:t> </a:t>
            </a:r>
            <a:r>
              <a:rPr lang="pl-PL" sz="2400" dirty="0" err="1" smtClean="0"/>
              <a:t>enormous</a:t>
            </a:r>
            <a:r>
              <a:rPr lang="pl-PL" sz="2400" dirty="0" smtClean="0"/>
              <a:t>. </a:t>
            </a:r>
            <a:r>
              <a:rPr lang="pl-PL" sz="2400" dirty="0" err="1" smtClean="0"/>
              <a:t>It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not so </a:t>
            </a:r>
            <a:r>
              <a:rPr lang="pl-PL" sz="2400" dirty="0" err="1" smtClean="0"/>
              <a:t>easy</a:t>
            </a:r>
            <a:r>
              <a:rPr lang="pl-PL" sz="2400" dirty="0" smtClean="0"/>
              <a:t> to buy a </a:t>
            </a:r>
            <a:r>
              <a:rPr lang="pl-PL" sz="2400" dirty="0" err="1" smtClean="0"/>
              <a:t>washing</a:t>
            </a:r>
            <a:r>
              <a:rPr lang="pl-PL" sz="2400" dirty="0" smtClean="0"/>
              <a:t> </a:t>
            </a:r>
            <a:r>
              <a:rPr lang="pl-PL" sz="2400" dirty="0" err="1" smtClean="0"/>
              <a:t>machine</a:t>
            </a:r>
            <a:r>
              <a:rPr lang="pl-PL" sz="2400" dirty="0" smtClean="0"/>
              <a:t> </a:t>
            </a:r>
            <a:r>
              <a:rPr lang="pl-PL" sz="2400" dirty="0" err="1" smtClean="0"/>
              <a:t>or</a:t>
            </a:r>
            <a:r>
              <a:rPr lang="pl-PL" sz="2400" dirty="0" smtClean="0"/>
              <a:t> a TV </a:t>
            </a:r>
            <a:r>
              <a:rPr lang="pl-PL" sz="2400" dirty="0" err="1" smtClean="0"/>
              <a:t>these</a:t>
            </a:r>
            <a:r>
              <a:rPr lang="pl-PL" sz="2400" dirty="0" smtClean="0"/>
              <a:t> </a:t>
            </a:r>
            <a:r>
              <a:rPr lang="pl-PL" sz="2400" dirty="0" err="1" smtClean="0"/>
              <a:t>days</a:t>
            </a:r>
            <a:r>
              <a:rPr lang="pl-PL" sz="2400" dirty="0" smtClean="0"/>
              <a:t>. </a:t>
            </a:r>
            <a:r>
              <a:rPr lang="pl-PL" sz="2400" dirty="0" err="1" smtClean="0"/>
              <a:t>There</a:t>
            </a:r>
            <a:r>
              <a:rPr lang="pl-PL" sz="2400" dirty="0" smtClean="0"/>
              <a:t> </a:t>
            </a:r>
            <a:r>
              <a:rPr lang="pl-PL" sz="2400" dirty="0" err="1" smtClean="0"/>
              <a:t>are</a:t>
            </a:r>
            <a:r>
              <a:rPr lang="pl-PL" sz="2400" dirty="0" smtClean="0"/>
              <a:t> </a:t>
            </a:r>
            <a:r>
              <a:rPr lang="pl-PL" sz="2400" dirty="0" err="1" smtClean="0"/>
              <a:t>lots</a:t>
            </a:r>
            <a:r>
              <a:rPr lang="pl-PL" sz="2400" dirty="0" smtClean="0"/>
              <a:t> of </a:t>
            </a:r>
            <a:r>
              <a:rPr lang="pl-PL" sz="2400" dirty="0" err="1" smtClean="0"/>
              <a:t>models</a:t>
            </a:r>
            <a:r>
              <a:rPr lang="pl-PL" sz="2400" dirty="0" smtClean="0"/>
              <a:t> to </a:t>
            </a:r>
            <a:r>
              <a:rPr lang="pl-PL" sz="2400" dirty="0" err="1" smtClean="0"/>
              <a:t>choose</a:t>
            </a:r>
            <a:r>
              <a:rPr lang="pl-PL" sz="2400" dirty="0" smtClean="0"/>
              <a:t> </a:t>
            </a:r>
            <a:r>
              <a:rPr lang="pl-PL" sz="2400" dirty="0" err="1" smtClean="0"/>
              <a:t>from</a:t>
            </a:r>
            <a:r>
              <a:rPr lang="pl-PL" sz="2400" dirty="0" smtClean="0"/>
              <a:t>, </a:t>
            </a:r>
            <a:r>
              <a:rPr lang="pl-PL" sz="2400" dirty="0" err="1" smtClean="0"/>
              <a:t>different</a:t>
            </a:r>
            <a:r>
              <a:rPr lang="pl-PL" sz="2400" dirty="0" smtClean="0"/>
              <a:t> </a:t>
            </a:r>
            <a:r>
              <a:rPr lang="pl-PL" sz="2400" dirty="0" err="1" smtClean="0"/>
              <a:t>brand</a:t>
            </a:r>
            <a:r>
              <a:rPr lang="pl-PL" sz="2400" dirty="0" smtClean="0"/>
              <a:t>, </a:t>
            </a:r>
            <a:r>
              <a:rPr lang="pl-PL" sz="2400" dirty="0" err="1" smtClean="0"/>
              <a:t>price</a:t>
            </a:r>
            <a:r>
              <a:rPr lang="pl-PL" sz="2400" dirty="0" smtClean="0"/>
              <a:t> and </a:t>
            </a:r>
            <a:r>
              <a:rPr lang="pl-PL" sz="2400" dirty="0" err="1" smtClean="0"/>
              <a:t>quality</a:t>
            </a:r>
            <a:r>
              <a:rPr lang="pl-PL" sz="2400" dirty="0" smtClean="0"/>
              <a:t>. To </a:t>
            </a:r>
            <a:r>
              <a:rPr lang="pl-PL" sz="2400" dirty="0" err="1" smtClean="0"/>
              <a:t>choose</a:t>
            </a:r>
            <a:r>
              <a:rPr lang="pl-PL" sz="2400" dirty="0" smtClean="0"/>
              <a:t> </a:t>
            </a:r>
            <a:r>
              <a:rPr lang="pl-PL" sz="2400" dirty="0" err="1" smtClean="0"/>
              <a:t>well</a:t>
            </a:r>
            <a:r>
              <a:rPr lang="pl-PL" sz="2400" dirty="0" smtClean="0"/>
              <a:t>, </a:t>
            </a:r>
            <a:r>
              <a:rPr lang="pl-PL" sz="2400" dirty="0" err="1" smtClean="0"/>
              <a:t>sometimes</a:t>
            </a:r>
            <a:r>
              <a:rPr lang="pl-PL" sz="2400" dirty="0" smtClean="0"/>
              <a:t> </a:t>
            </a:r>
            <a:r>
              <a:rPr lang="pl-PL" sz="2400" dirty="0" err="1" smtClean="0"/>
              <a:t>you</a:t>
            </a:r>
            <a:r>
              <a:rPr lang="pl-PL" sz="2400" dirty="0" smtClean="0"/>
              <a:t> </a:t>
            </a:r>
            <a:r>
              <a:rPr lang="pl-PL" sz="2400" dirty="0" err="1" smtClean="0"/>
              <a:t>need</a:t>
            </a:r>
            <a:r>
              <a:rPr lang="pl-PL" sz="2400" dirty="0" smtClean="0"/>
              <a:t> to </a:t>
            </a:r>
            <a:r>
              <a:rPr lang="pl-PL" sz="2400" dirty="0" err="1" smtClean="0"/>
              <a:t>study</a:t>
            </a:r>
            <a:r>
              <a:rPr lang="pl-PL" sz="2400" dirty="0" smtClean="0"/>
              <a:t> </a:t>
            </a:r>
            <a:r>
              <a:rPr lang="pl-PL" sz="2400" dirty="0" err="1" smtClean="0"/>
              <a:t>technical</a:t>
            </a:r>
            <a:r>
              <a:rPr lang="pl-PL" sz="2400" dirty="0" smtClean="0"/>
              <a:t> </a:t>
            </a:r>
            <a:r>
              <a:rPr lang="pl-PL" sz="2400" dirty="0" err="1" smtClean="0"/>
              <a:t>parametres</a:t>
            </a:r>
            <a:r>
              <a:rPr lang="pl-PL" sz="2400" dirty="0" smtClean="0"/>
              <a:t>, </a:t>
            </a:r>
            <a:r>
              <a:rPr lang="pl-PL" sz="2400" dirty="0" err="1" smtClean="0"/>
              <a:t>which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not </a:t>
            </a:r>
            <a:r>
              <a:rPr lang="pl-PL" sz="2400" dirty="0" err="1" smtClean="0"/>
              <a:t>always</a:t>
            </a:r>
            <a:r>
              <a:rPr lang="pl-PL" sz="2400" dirty="0" smtClean="0"/>
              <a:t> so </a:t>
            </a:r>
            <a:r>
              <a:rPr lang="pl-PL" sz="2400" dirty="0" err="1" smtClean="0"/>
              <a:t>easy</a:t>
            </a:r>
            <a:r>
              <a:rPr lang="pl-PL" sz="2400" dirty="0" smtClean="0"/>
              <a:t> for </a:t>
            </a:r>
            <a:r>
              <a:rPr lang="pl-PL" sz="2400" dirty="0" err="1" smtClean="0"/>
              <a:t>everybody</a:t>
            </a:r>
            <a:r>
              <a:rPr lang="pl-PL" sz="2400" dirty="0" smtClean="0"/>
              <a:t>, </a:t>
            </a:r>
            <a:r>
              <a:rPr lang="pl-PL" sz="2400" dirty="0" err="1" smtClean="0"/>
              <a:t>especially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older</a:t>
            </a:r>
            <a:r>
              <a:rPr lang="pl-PL" sz="2400" dirty="0" smtClean="0"/>
              <a:t> </a:t>
            </a:r>
            <a:r>
              <a:rPr lang="pl-PL" sz="2400" dirty="0" err="1" smtClean="0"/>
              <a:t>people</a:t>
            </a:r>
            <a:r>
              <a:rPr lang="pl-PL" sz="2400" dirty="0" smtClean="0"/>
              <a:t>. </a:t>
            </a:r>
            <a:r>
              <a:rPr lang="pl-PL" sz="2400" dirty="0" err="1" smtClean="0"/>
              <a:t>Besides</a:t>
            </a:r>
            <a:r>
              <a:rPr lang="pl-PL" sz="2400" dirty="0" smtClean="0"/>
              <a:t>, </a:t>
            </a:r>
            <a:r>
              <a:rPr lang="pl-PL" sz="2400" dirty="0" err="1" smtClean="0"/>
              <a:t>every</a:t>
            </a:r>
            <a:r>
              <a:rPr lang="pl-PL" sz="2400" dirty="0" smtClean="0"/>
              <a:t> person </a:t>
            </a:r>
            <a:r>
              <a:rPr lang="pl-PL" sz="2400" dirty="0" err="1" smtClean="0"/>
              <a:t>should</a:t>
            </a:r>
            <a:r>
              <a:rPr lang="pl-PL" sz="2400" dirty="0" smtClean="0"/>
              <a:t> buy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device</a:t>
            </a:r>
            <a:r>
              <a:rPr lang="pl-PL" sz="2400" dirty="0" smtClean="0"/>
              <a:t> </a:t>
            </a:r>
            <a:r>
              <a:rPr lang="pl-PL" sz="2400" dirty="0" err="1" smtClean="0"/>
              <a:t>which</a:t>
            </a:r>
            <a:r>
              <a:rPr lang="pl-PL" sz="2400" dirty="0" smtClean="0"/>
              <a:t> </a:t>
            </a:r>
            <a:r>
              <a:rPr lang="pl-PL" sz="2400" dirty="0" err="1" smtClean="0"/>
              <a:t>really</a:t>
            </a:r>
            <a:r>
              <a:rPr lang="pl-PL" sz="2400" dirty="0" smtClean="0"/>
              <a:t> </a:t>
            </a:r>
            <a:r>
              <a:rPr lang="pl-PL" sz="2400" dirty="0" err="1" smtClean="0"/>
              <a:t>addresses</a:t>
            </a:r>
            <a:r>
              <a:rPr lang="pl-PL" sz="2400" dirty="0" smtClean="0"/>
              <a:t> to </a:t>
            </a:r>
            <a:r>
              <a:rPr lang="pl-PL" sz="2400" dirty="0" err="1" smtClean="0"/>
              <a:t>their</a:t>
            </a:r>
            <a:r>
              <a:rPr lang="pl-PL" sz="2400" dirty="0" smtClean="0"/>
              <a:t> </a:t>
            </a:r>
            <a:r>
              <a:rPr lang="pl-PL" sz="2400" dirty="0" err="1" smtClean="0"/>
              <a:t>needs</a:t>
            </a:r>
            <a:r>
              <a:rPr lang="pl-PL" sz="2400" dirty="0" smtClean="0"/>
              <a:t>, to be </a:t>
            </a:r>
            <a:r>
              <a:rPr lang="pl-PL" sz="2400" dirty="0" err="1" smtClean="0"/>
              <a:t>sure</a:t>
            </a:r>
            <a:r>
              <a:rPr lang="pl-PL" sz="2400" dirty="0" smtClean="0"/>
              <a:t> </a:t>
            </a:r>
            <a:r>
              <a:rPr lang="pl-PL" sz="2400" dirty="0" err="1" smtClean="0"/>
              <a:t>that</a:t>
            </a:r>
            <a:r>
              <a:rPr lang="pl-PL" sz="2400" dirty="0" smtClean="0"/>
              <a:t> </a:t>
            </a:r>
            <a:r>
              <a:rPr lang="pl-PL" sz="2400" dirty="0" err="1" smtClean="0"/>
              <a:t>this</a:t>
            </a:r>
            <a:r>
              <a:rPr lang="pl-PL" sz="2400" dirty="0" smtClean="0"/>
              <a:t> </a:t>
            </a:r>
            <a:r>
              <a:rPr lang="pl-PL" sz="2400" dirty="0" err="1" smtClean="0"/>
              <a:t>particular</a:t>
            </a:r>
            <a:r>
              <a:rPr lang="pl-PL" sz="2400" dirty="0" smtClean="0"/>
              <a:t> </a:t>
            </a:r>
            <a:r>
              <a:rPr lang="pl-PL" sz="2400" dirty="0" err="1" smtClean="0"/>
              <a:t>machine</a:t>
            </a:r>
            <a:r>
              <a:rPr lang="pl-PL" sz="2400" dirty="0" smtClean="0"/>
              <a:t> will be </a:t>
            </a:r>
            <a:r>
              <a:rPr lang="pl-PL" sz="2400" dirty="0" err="1" smtClean="0"/>
              <a:t>used</a:t>
            </a:r>
            <a:r>
              <a:rPr lang="pl-PL" sz="2400" dirty="0" smtClean="0"/>
              <a:t> </a:t>
            </a:r>
            <a:r>
              <a:rPr lang="pl-PL" sz="2400" dirty="0" err="1" smtClean="0"/>
              <a:t>effectively</a:t>
            </a:r>
            <a:r>
              <a:rPr lang="pl-PL" sz="2400" dirty="0" smtClean="0"/>
              <a:t>, </a:t>
            </a:r>
            <a:r>
              <a:rPr lang="pl-PL" sz="2400" dirty="0" err="1" smtClean="0"/>
              <a:t>which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a </a:t>
            </a:r>
            <a:r>
              <a:rPr lang="pl-PL" sz="2400" dirty="0" err="1" smtClean="0"/>
              <a:t>question</a:t>
            </a:r>
            <a:r>
              <a:rPr lang="pl-PL" sz="2400" dirty="0" smtClean="0"/>
              <a:t> of </a:t>
            </a:r>
            <a:r>
              <a:rPr lang="pl-PL" sz="2400" dirty="0" err="1" smtClean="0"/>
              <a:t>ecology</a:t>
            </a:r>
            <a:r>
              <a:rPr lang="pl-PL" sz="2400" dirty="0" smtClean="0"/>
              <a:t> </a:t>
            </a:r>
            <a:r>
              <a:rPr lang="pl-PL" sz="2400" dirty="0" err="1" smtClean="0"/>
              <a:t>too</a:t>
            </a:r>
            <a:r>
              <a:rPr lang="pl-PL" sz="2400" dirty="0" smtClean="0"/>
              <a:t>. </a:t>
            </a:r>
            <a:br>
              <a:rPr lang="pl-PL" sz="2400" dirty="0" smtClean="0"/>
            </a:br>
            <a:r>
              <a:rPr lang="pl-PL" sz="2400" dirty="0" err="1" smtClean="0"/>
              <a:t>Buying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most </a:t>
            </a:r>
            <a:r>
              <a:rPr lang="pl-PL" sz="2400" dirty="0" err="1" smtClean="0"/>
              <a:t>expensive</a:t>
            </a:r>
            <a:r>
              <a:rPr lang="pl-PL" sz="2400" dirty="0" smtClean="0"/>
              <a:t> products of </a:t>
            </a:r>
            <a:r>
              <a:rPr lang="pl-PL" sz="2400" dirty="0" err="1" smtClean="0"/>
              <a:t>famous</a:t>
            </a:r>
            <a:r>
              <a:rPr lang="pl-PL" sz="2400" dirty="0" smtClean="0"/>
              <a:t> </a:t>
            </a:r>
            <a:r>
              <a:rPr lang="pl-PL" sz="2400" dirty="0" err="1" smtClean="0"/>
              <a:t>brands</a:t>
            </a:r>
            <a:r>
              <a:rPr lang="pl-PL" sz="2400" dirty="0" smtClean="0"/>
              <a:t> </a:t>
            </a:r>
            <a:r>
              <a:rPr lang="pl-PL" sz="2400" dirty="0" err="1" smtClean="0"/>
              <a:t>does</a:t>
            </a:r>
            <a:r>
              <a:rPr lang="pl-PL" sz="2400" dirty="0" smtClean="0"/>
              <a:t> not </a:t>
            </a:r>
            <a:r>
              <a:rPr lang="pl-PL" sz="2400" dirty="0" err="1" smtClean="0"/>
              <a:t>always</a:t>
            </a:r>
            <a:r>
              <a:rPr lang="pl-PL" sz="2400" dirty="0" smtClean="0"/>
              <a:t> </a:t>
            </a:r>
            <a:r>
              <a:rPr lang="pl-PL" sz="2400" dirty="0" err="1" smtClean="0"/>
              <a:t>mean</a:t>
            </a:r>
            <a:r>
              <a:rPr lang="pl-PL" sz="2400" dirty="0" smtClean="0"/>
              <a:t> </a:t>
            </a:r>
            <a:r>
              <a:rPr lang="pl-PL" sz="2400" dirty="0" err="1" smtClean="0"/>
              <a:t>buying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best</a:t>
            </a:r>
            <a:r>
              <a:rPr lang="pl-PL" sz="2400" dirty="0" smtClean="0"/>
              <a:t>!</a:t>
            </a:r>
            <a:br>
              <a:rPr lang="pl-PL" sz="2400" dirty="0" smtClean="0"/>
            </a:br>
            <a:r>
              <a:rPr lang="pl-PL" sz="2400" dirty="0" err="1" smtClean="0"/>
              <a:t>This</a:t>
            </a:r>
            <a:r>
              <a:rPr lang="pl-PL" sz="2400" dirty="0" smtClean="0"/>
              <a:t> </a:t>
            </a:r>
            <a:r>
              <a:rPr lang="pl-PL" sz="2400" dirty="0" smtClean="0"/>
              <a:t>aplication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smtClean="0"/>
              <a:t>to help </a:t>
            </a:r>
            <a:r>
              <a:rPr lang="pl-PL" sz="2400" dirty="0" err="1" smtClean="0"/>
              <a:t>everybody</a:t>
            </a:r>
            <a:r>
              <a:rPr lang="pl-PL" sz="2400" dirty="0" smtClean="0"/>
              <a:t> to </a:t>
            </a:r>
            <a:r>
              <a:rPr lang="pl-PL" sz="2400" dirty="0" err="1" smtClean="0"/>
              <a:t>choose</a:t>
            </a:r>
            <a:r>
              <a:rPr lang="pl-PL" sz="2400" dirty="0" smtClean="0"/>
              <a:t> </a:t>
            </a:r>
            <a:r>
              <a:rPr lang="pl-PL" sz="2400" dirty="0" err="1" smtClean="0"/>
              <a:t>right</a:t>
            </a:r>
            <a:r>
              <a:rPr lang="pl-PL" sz="2400" dirty="0" smtClean="0"/>
              <a:t>!</a:t>
            </a: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      </a:t>
            </a:r>
            <a:r>
              <a:rPr lang="pl-PL" sz="2400" dirty="0" err="1" smtClean="0"/>
              <a:t>It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for </a:t>
            </a:r>
            <a:r>
              <a:rPr lang="pl-PL" sz="2400" dirty="0" err="1" smtClean="0"/>
              <a:t>people</a:t>
            </a:r>
            <a:r>
              <a:rPr lang="pl-PL" sz="2400" dirty="0" smtClean="0"/>
              <a:t> </a:t>
            </a:r>
            <a:r>
              <a:rPr lang="pl-PL" sz="2400" dirty="0" err="1" smtClean="0"/>
              <a:t>who</a:t>
            </a:r>
            <a:r>
              <a:rPr lang="pl-PL" sz="2400" dirty="0" smtClean="0"/>
              <a:t> </a:t>
            </a:r>
            <a:r>
              <a:rPr lang="pl-PL" sz="2400" dirty="0" err="1" smtClean="0"/>
              <a:t>feel</a:t>
            </a:r>
            <a:r>
              <a:rPr lang="pl-PL" sz="2400" dirty="0" smtClean="0"/>
              <a:t> </a:t>
            </a:r>
            <a:r>
              <a:rPr lang="pl-PL" sz="2400" dirty="0" err="1" smtClean="0"/>
              <a:t>responsible</a:t>
            </a:r>
            <a:r>
              <a:rPr lang="pl-PL" sz="2400" dirty="0" smtClean="0"/>
              <a:t> for </a:t>
            </a:r>
            <a:r>
              <a:rPr lang="pl-PL" sz="2400" dirty="0" err="1" smtClean="0"/>
              <a:t>their</a:t>
            </a:r>
            <a:r>
              <a:rPr lang="pl-PL" sz="2400" dirty="0" smtClean="0"/>
              <a:t> </a:t>
            </a:r>
            <a:r>
              <a:rPr lang="pl-PL" sz="2400" dirty="0" err="1" smtClean="0"/>
              <a:t>choices</a:t>
            </a:r>
            <a:r>
              <a:rPr lang="pl-PL" sz="2400" dirty="0" smtClean="0"/>
              <a:t>. </a:t>
            </a:r>
            <a:endParaRPr lang="pl-PL" sz="2400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4" name="Obraz 3" descr="erasmus-plus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5643578"/>
            <a:ext cx="1888738" cy="972148"/>
          </a:xfrm>
          <a:prstGeom prst="rect">
            <a:avLst/>
          </a:prstGeom>
        </p:spPr>
      </p:pic>
      <p:pic>
        <p:nvPicPr>
          <p:cNvPr id="4098" name="Obraz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14290"/>
            <a:ext cx="8382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Recruitment</a:t>
            </a:r>
            <a:r>
              <a:rPr lang="pl-PL" dirty="0" smtClean="0"/>
              <a:t> </a:t>
            </a:r>
            <a:r>
              <a:rPr lang="pl-PL" dirty="0" err="1" smtClean="0"/>
              <a:t>strategy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err="1" smtClean="0"/>
              <a:t>Our</a:t>
            </a:r>
            <a:r>
              <a:rPr lang="pl-PL" dirty="0" smtClean="0"/>
              <a:t> company will </a:t>
            </a:r>
            <a:r>
              <a:rPr lang="pl-PL" dirty="0" err="1" smtClean="0"/>
              <a:t>need</a:t>
            </a:r>
            <a:r>
              <a:rPr lang="pl-PL" dirty="0" smtClean="0"/>
              <a:t> </a:t>
            </a:r>
            <a:r>
              <a:rPr lang="pl-PL" dirty="0" err="1" smtClean="0"/>
              <a:t>only</a:t>
            </a:r>
            <a:r>
              <a:rPr lang="pl-PL" dirty="0" smtClean="0"/>
              <a:t> a </a:t>
            </a:r>
            <a:r>
              <a:rPr lang="pl-PL" dirty="0" err="1" smtClean="0"/>
              <a:t>few</a:t>
            </a:r>
            <a:r>
              <a:rPr lang="pl-PL" dirty="0" smtClean="0"/>
              <a:t> </a:t>
            </a:r>
            <a:r>
              <a:rPr lang="pl-PL" dirty="0" err="1" smtClean="0"/>
              <a:t>workers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first, we will make </a:t>
            </a:r>
            <a:r>
              <a:rPr lang="pl-PL" dirty="0" err="1" smtClean="0"/>
              <a:t>sure</a:t>
            </a:r>
            <a:r>
              <a:rPr lang="pl-PL" dirty="0" smtClean="0"/>
              <a:t>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have</a:t>
            </a:r>
            <a:r>
              <a:rPr lang="pl-PL" dirty="0" smtClean="0"/>
              <a:t> </a:t>
            </a:r>
            <a:r>
              <a:rPr lang="pl-PL" dirty="0" err="1" smtClean="0"/>
              <a:t>good</a:t>
            </a:r>
            <a:r>
              <a:rPr lang="pl-PL" dirty="0" smtClean="0"/>
              <a:t> </a:t>
            </a:r>
            <a:r>
              <a:rPr lang="pl-PL" dirty="0" err="1" smtClean="0"/>
              <a:t>technical</a:t>
            </a:r>
            <a:r>
              <a:rPr lang="pl-PL" dirty="0" smtClean="0"/>
              <a:t> </a:t>
            </a:r>
            <a:r>
              <a:rPr lang="pl-PL" dirty="0" err="1" smtClean="0"/>
              <a:t>knowledge</a:t>
            </a:r>
            <a:r>
              <a:rPr lang="pl-PL" dirty="0" smtClean="0"/>
              <a:t>, one person </a:t>
            </a:r>
            <a:r>
              <a:rPr lang="pl-PL" dirty="0" err="1" smtClean="0"/>
              <a:t>must</a:t>
            </a:r>
            <a:r>
              <a:rPr lang="pl-PL" dirty="0" smtClean="0"/>
              <a:t> be </a:t>
            </a:r>
            <a:r>
              <a:rPr lang="pl-PL" dirty="0" err="1" smtClean="0"/>
              <a:t>specialised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computers</a:t>
            </a:r>
            <a:r>
              <a:rPr lang="pl-PL" dirty="0" smtClean="0"/>
              <a:t>, </a:t>
            </a:r>
            <a:r>
              <a:rPr lang="pl-PL" dirty="0" err="1" smtClean="0"/>
              <a:t>also</a:t>
            </a:r>
            <a:r>
              <a:rPr lang="pl-PL" dirty="0" smtClean="0"/>
              <a:t> we will </a:t>
            </a:r>
            <a:r>
              <a:rPr lang="pl-PL" dirty="0" err="1" smtClean="0"/>
              <a:t>hunt</a:t>
            </a:r>
            <a:r>
              <a:rPr lang="pl-PL" dirty="0" smtClean="0"/>
              <a:t> for </a:t>
            </a:r>
            <a:r>
              <a:rPr lang="pl-PL" dirty="0" err="1" smtClean="0"/>
              <a:t>experienced</a:t>
            </a:r>
            <a:r>
              <a:rPr lang="pl-PL" dirty="0" smtClean="0"/>
              <a:t> </a:t>
            </a:r>
            <a:r>
              <a:rPr lang="pl-PL" dirty="0" err="1" smtClean="0"/>
              <a:t>workers</a:t>
            </a:r>
            <a:r>
              <a:rPr lang="pl-PL" dirty="0" smtClean="0"/>
              <a:t> </a:t>
            </a:r>
            <a:r>
              <a:rPr lang="pl-PL" dirty="0" err="1" smtClean="0"/>
              <a:t>who</a:t>
            </a:r>
            <a:r>
              <a:rPr lang="pl-PL" dirty="0" smtClean="0"/>
              <a:t> </a:t>
            </a:r>
            <a:r>
              <a:rPr lang="pl-PL" dirty="0" err="1" smtClean="0"/>
              <a:t>have</a:t>
            </a:r>
            <a:r>
              <a:rPr lang="pl-PL" dirty="0" smtClean="0"/>
              <a:t> </a:t>
            </a:r>
            <a:r>
              <a:rPr lang="pl-PL" dirty="0" err="1" smtClean="0"/>
              <a:t>already</a:t>
            </a:r>
            <a:r>
              <a:rPr lang="pl-PL" dirty="0" smtClean="0"/>
              <a:t> </a:t>
            </a:r>
            <a:r>
              <a:rPr lang="pl-PL" dirty="0" err="1" smtClean="0"/>
              <a:t>worked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kind</a:t>
            </a:r>
            <a:r>
              <a:rPr lang="pl-PL" dirty="0" smtClean="0"/>
              <a:t> of products. </a:t>
            </a:r>
          </a:p>
          <a:p>
            <a:r>
              <a:rPr lang="pl-PL" dirty="0" err="1" smtClean="0"/>
              <a:t>Communication</a:t>
            </a:r>
            <a:r>
              <a:rPr lang="pl-PL" dirty="0" smtClean="0"/>
              <a:t> </a:t>
            </a:r>
            <a:r>
              <a:rPr lang="pl-PL" dirty="0" err="1" smtClean="0"/>
              <a:t>skills</a:t>
            </a:r>
            <a:r>
              <a:rPr lang="pl-PL" dirty="0" smtClean="0"/>
              <a:t>, </a:t>
            </a:r>
            <a:r>
              <a:rPr lang="pl-PL" dirty="0" err="1" smtClean="0"/>
              <a:t>dealing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customers</a:t>
            </a:r>
            <a:r>
              <a:rPr lang="pl-PL" dirty="0" smtClean="0"/>
              <a:t>, </a:t>
            </a:r>
            <a:r>
              <a:rPr lang="pl-PL" dirty="0" err="1" smtClean="0"/>
              <a:t>ability</a:t>
            </a:r>
            <a:r>
              <a:rPr lang="pl-PL" dirty="0" smtClean="0"/>
              <a:t> to </a:t>
            </a:r>
            <a:r>
              <a:rPr lang="pl-PL" dirty="0" err="1" smtClean="0"/>
              <a:t>work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a team, foreign </a:t>
            </a:r>
            <a:r>
              <a:rPr lang="pl-PL" dirty="0" err="1" smtClean="0"/>
              <a:t>languages</a:t>
            </a:r>
            <a:r>
              <a:rPr lang="pl-PL" dirty="0" smtClean="0"/>
              <a:t> and </a:t>
            </a:r>
            <a:r>
              <a:rPr lang="pl-PL" dirty="0" err="1" smtClean="0"/>
              <a:t>very</a:t>
            </a:r>
            <a:r>
              <a:rPr lang="pl-PL" dirty="0" smtClean="0"/>
              <a:t> </a:t>
            </a:r>
            <a:r>
              <a:rPr lang="pl-PL" dirty="0" err="1" smtClean="0"/>
              <a:t>good</a:t>
            </a:r>
            <a:r>
              <a:rPr lang="pl-PL" dirty="0" smtClean="0"/>
              <a:t> ICT </a:t>
            </a:r>
            <a:r>
              <a:rPr lang="pl-PL" dirty="0" err="1" smtClean="0"/>
              <a:t>litteracy</a:t>
            </a:r>
            <a:r>
              <a:rPr lang="pl-PL" dirty="0" smtClean="0"/>
              <a:t>,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what</a:t>
            </a:r>
            <a:r>
              <a:rPr lang="pl-PL" dirty="0" smtClean="0"/>
              <a:t> we will </a:t>
            </a:r>
            <a:r>
              <a:rPr lang="pl-PL" dirty="0" err="1" smtClean="0"/>
              <a:t>put</a:t>
            </a:r>
            <a:r>
              <a:rPr lang="pl-PL" dirty="0" smtClean="0"/>
              <a:t> </a:t>
            </a:r>
            <a:r>
              <a:rPr lang="pl-PL" dirty="0" err="1" smtClean="0"/>
              <a:t>stress</a:t>
            </a:r>
            <a:r>
              <a:rPr lang="pl-PL" dirty="0" smtClean="0"/>
              <a:t> on, </a:t>
            </a:r>
            <a:r>
              <a:rPr lang="pl-PL" dirty="0" err="1" smtClean="0"/>
              <a:t>while</a:t>
            </a:r>
            <a:r>
              <a:rPr lang="pl-PL" dirty="0" smtClean="0"/>
              <a:t> </a:t>
            </a:r>
            <a:r>
              <a:rPr lang="pl-PL" dirty="0" err="1" smtClean="0"/>
              <a:t>looking</a:t>
            </a:r>
            <a:r>
              <a:rPr lang="pl-PL" dirty="0" smtClean="0"/>
              <a:t> for </a:t>
            </a:r>
            <a:r>
              <a:rPr lang="pl-PL" dirty="0" err="1" smtClean="0"/>
              <a:t>employers</a:t>
            </a:r>
            <a:r>
              <a:rPr lang="pl-PL" dirty="0" smtClean="0"/>
              <a:t>. </a:t>
            </a:r>
            <a:endParaRPr lang="pl-PL" dirty="0"/>
          </a:p>
        </p:txBody>
      </p:sp>
      <p:pic>
        <p:nvPicPr>
          <p:cNvPr id="7170" name="Obraz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290"/>
            <a:ext cx="8382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erasmus-plus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2330" y="5643578"/>
            <a:ext cx="1888738" cy="972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Financial analysis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err="1" smtClean="0"/>
              <a:t>Expenses</a:t>
            </a:r>
            <a:r>
              <a:rPr lang="pl-PL" dirty="0" smtClean="0"/>
              <a:t> 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3068961"/>
          <a:ext cx="4644008" cy="2666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1047"/>
                <a:gridCol w="2422961"/>
              </a:tblGrid>
              <a:tr h="472377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aseline="0" dirty="0" smtClean="0"/>
                        <a:t> </a:t>
                      </a:r>
                      <a:endParaRPr lang="pl-PL" dirty="0"/>
                    </a:p>
                  </a:txBody>
                  <a:tcPr/>
                </a:tc>
              </a:tr>
              <a:tr h="36532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computers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aseline="0" dirty="0" smtClean="0"/>
                        <a:t>3 x 1000</a:t>
                      </a:r>
                      <a:r>
                        <a:rPr lang="pl-PL" dirty="0" smtClean="0"/>
                        <a:t>€</a:t>
                      </a:r>
                      <a:endParaRPr lang="pl-PL" dirty="0"/>
                    </a:p>
                  </a:txBody>
                  <a:tcPr/>
                </a:tc>
              </a:tr>
              <a:tr h="365320">
                <a:tc>
                  <a:txBody>
                    <a:bodyPr/>
                    <a:lstStyle/>
                    <a:p>
                      <a:r>
                        <a:rPr lang="pl-PL" dirty="0" smtClean="0"/>
                        <a:t>software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 x 100€</a:t>
                      </a:r>
                      <a:endParaRPr lang="pl-PL" dirty="0"/>
                    </a:p>
                  </a:txBody>
                  <a:tcPr/>
                </a:tc>
              </a:tr>
              <a:tr h="36532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workers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 x 1000€</a:t>
                      </a:r>
                      <a:endParaRPr lang="pl-PL" dirty="0"/>
                    </a:p>
                  </a:txBody>
                  <a:tcPr/>
                </a:tc>
              </a:tr>
              <a:tr h="36532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maintanance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500 </a:t>
                      </a:r>
                      <a:r>
                        <a:rPr lang="pl-PL" dirty="0" smtClean="0"/>
                        <a:t>€</a:t>
                      </a:r>
                      <a:endParaRPr lang="pl-PL" dirty="0"/>
                    </a:p>
                  </a:txBody>
                  <a:tcPr/>
                </a:tc>
              </a:tr>
              <a:tr h="365320">
                <a:tc>
                  <a:txBody>
                    <a:bodyPr/>
                    <a:lstStyle/>
                    <a:p>
                      <a:r>
                        <a:rPr lang="pl-PL" dirty="0" smtClean="0"/>
                        <a:t>All: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6800</a:t>
                      </a:r>
                      <a:r>
                        <a:rPr lang="pl-PL" dirty="0" smtClean="0"/>
                        <a:t>€</a:t>
                      </a:r>
                      <a:endParaRPr lang="pl-PL" dirty="0"/>
                    </a:p>
                  </a:txBody>
                  <a:tcPr/>
                </a:tc>
              </a:tr>
              <a:tr h="36532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644008" y="3068960"/>
          <a:ext cx="4320480" cy="2592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</a:tblGrid>
              <a:tr h="65399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4574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subsidy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2000€</a:t>
                      </a:r>
                      <a:endParaRPr lang="pl-PL" dirty="0"/>
                    </a:p>
                  </a:txBody>
                  <a:tcPr/>
                </a:tc>
              </a:tr>
              <a:tr h="484574">
                <a:tc>
                  <a:txBody>
                    <a:bodyPr/>
                    <a:lstStyle/>
                    <a:p>
                      <a:r>
                        <a:rPr lang="pl-PL" dirty="0" smtClean="0"/>
                        <a:t>Return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8000€ </a:t>
                      </a:r>
                      <a:endParaRPr lang="pl-PL" dirty="0"/>
                    </a:p>
                  </a:txBody>
                  <a:tcPr/>
                </a:tc>
              </a:tr>
              <a:tr h="484574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484574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Obraz 5" descr="erasmus-plus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5929330"/>
            <a:ext cx="1270364" cy="653866"/>
          </a:xfrm>
          <a:prstGeom prst="rect">
            <a:avLst/>
          </a:prstGeom>
        </p:spPr>
      </p:pic>
      <p:pic>
        <p:nvPicPr>
          <p:cNvPr id="6146" name="Obraz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28604"/>
            <a:ext cx="8382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Why</a:t>
            </a:r>
            <a:r>
              <a:rPr lang="pl-PL" dirty="0" smtClean="0"/>
              <a:t> we </a:t>
            </a:r>
            <a:r>
              <a:rPr lang="pl-PL" dirty="0" err="1" smtClean="0"/>
              <a:t>expect</a:t>
            </a:r>
            <a:r>
              <a:rPr lang="pl-PL" dirty="0" smtClean="0"/>
              <a:t> </a:t>
            </a:r>
            <a:r>
              <a:rPr lang="pl-PL" dirty="0" err="1" smtClean="0"/>
              <a:t>success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399626" y="1142984"/>
            <a:ext cx="7744374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sz="2500" dirty="0" smtClean="0"/>
              <a:t> </a:t>
            </a:r>
            <a:r>
              <a:rPr lang="pl-PL" sz="2500" dirty="0" smtClean="0"/>
              <a:t>We will </a:t>
            </a:r>
            <a:r>
              <a:rPr lang="pl-PL" sz="2500" dirty="0" smtClean="0"/>
              <a:t>be better </a:t>
            </a:r>
            <a:r>
              <a:rPr lang="pl-PL" sz="2500" dirty="0" err="1" smtClean="0"/>
              <a:t>than</a:t>
            </a:r>
            <a:r>
              <a:rPr lang="pl-PL" sz="2500" dirty="0" smtClean="0"/>
              <a:t> </a:t>
            </a:r>
            <a:r>
              <a:rPr lang="pl-PL" sz="2500" dirty="0" err="1" smtClean="0"/>
              <a:t>other</a:t>
            </a:r>
            <a:r>
              <a:rPr lang="pl-PL" sz="2500" dirty="0" smtClean="0"/>
              <a:t> </a:t>
            </a:r>
            <a:r>
              <a:rPr lang="pl-PL" sz="2500" dirty="0" smtClean="0"/>
              <a:t>aplications, </a:t>
            </a:r>
            <a:r>
              <a:rPr lang="pl-PL" sz="2500" dirty="0" err="1" smtClean="0"/>
              <a:t>because</a:t>
            </a:r>
            <a:r>
              <a:rPr lang="pl-PL" sz="25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pl-PL" sz="2500" dirty="0" smtClean="0"/>
              <a:t> We </a:t>
            </a:r>
            <a:r>
              <a:rPr lang="pl-PL" sz="2500" dirty="0" smtClean="0"/>
              <a:t>will </a:t>
            </a:r>
            <a:r>
              <a:rPr lang="pl-PL" sz="2500" dirty="0" err="1" smtClean="0"/>
              <a:t>work</a:t>
            </a:r>
            <a:r>
              <a:rPr lang="pl-PL" sz="2500" dirty="0" smtClean="0"/>
              <a:t>  </a:t>
            </a:r>
            <a:r>
              <a:rPr lang="pl-PL" sz="2500" dirty="0" smtClean="0"/>
              <a:t>all </a:t>
            </a:r>
            <a:r>
              <a:rPr lang="pl-PL" sz="2500" dirty="0" err="1" smtClean="0"/>
              <a:t>the</a:t>
            </a:r>
            <a:r>
              <a:rPr lang="pl-PL" sz="2500" dirty="0" smtClean="0"/>
              <a:t> </a:t>
            </a:r>
            <a:r>
              <a:rPr lang="pl-PL" sz="2500" dirty="0" smtClean="0"/>
              <a:t>time, </a:t>
            </a:r>
            <a:r>
              <a:rPr lang="pl-PL" sz="2500" dirty="0" err="1" smtClean="0"/>
              <a:t>at</a:t>
            </a:r>
            <a:r>
              <a:rPr lang="pl-PL" sz="2500" dirty="0" smtClean="0"/>
              <a:t> </a:t>
            </a:r>
            <a:r>
              <a:rPr lang="pl-PL" sz="2500" dirty="0" err="1" smtClean="0"/>
              <a:t>weekends</a:t>
            </a:r>
            <a:r>
              <a:rPr lang="pl-PL" sz="2500" dirty="0" smtClean="0"/>
              <a:t> </a:t>
            </a:r>
            <a:r>
              <a:rPr lang="pl-PL" sz="2500" dirty="0" err="1" smtClean="0"/>
              <a:t>too</a:t>
            </a:r>
            <a:r>
              <a:rPr lang="pl-PL" sz="2500" dirty="0" smtClean="0"/>
              <a:t>, </a:t>
            </a:r>
            <a:r>
              <a:rPr lang="pl-PL" sz="2500" dirty="0" err="1" smtClean="0"/>
              <a:t>because</a:t>
            </a:r>
            <a:r>
              <a:rPr lang="pl-PL" sz="2500" dirty="0" smtClean="0"/>
              <a:t> we </a:t>
            </a:r>
            <a:r>
              <a:rPr lang="pl-PL" sz="2500" dirty="0" err="1" smtClean="0"/>
              <a:t>have</a:t>
            </a:r>
            <a:r>
              <a:rPr lang="pl-PL" sz="2500" dirty="0" smtClean="0"/>
              <a:t> </a:t>
            </a:r>
            <a:r>
              <a:rPr lang="pl-PL" sz="2500" dirty="0" err="1" smtClean="0"/>
              <a:t>checked</a:t>
            </a:r>
            <a:r>
              <a:rPr lang="pl-PL" sz="2500" dirty="0" smtClean="0"/>
              <a:t> </a:t>
            </a:r>
            <a:r>
              <a:rPr lang="pl-PL" sz="2500" dirty="0" err="1" smtClean="0"/>
              <a:t>that</a:t>
            </a:r>
            <a:r>
              <a:rPr lang="pl-PL" sz="2500" dirty="0" smtClean="0"/>
              <a:t> </a:t>
            </a:r>
            <a:r>
              <a:rPr lang="pl-PL" sz="2500" dirty="0" err="1" smtClean="0"/>
              <a:t>generally</a:t>
            </a:r>
            <a:r>
              <a:rPr lang="pl-PL" sz="2500" dirty="0" smtClean="0"/>
              <a:t> </a:t>
            </a:r>
            <a:r>
              <a:rPr lang="pl-PL" sz="2500" dirty="0" err="1" smtClean="0"/>
              <a:t>people</a:t>
            </a:r>
            <a:r>
              <a:rPr lang="pl-PL" sz="2500" dirty="0" smtClean="0"/>
              <a:t> shop for </a:t>
            </a:r>
            <a:r>
              <a:rPr lang="pl-PL" sz="2500" dirty="0" err="1" smtClean="0"/>
              <a:t>household</a:t>
            </a:r>
            <a:r>
              <a:rPr lang="pl-PL" sz="2500" dirty="0" smtClean="0"/>
              <a:t> </a:t>
            </a:r>
            <a:r>
              <a:rPr lang="pl-PL" sz="2500" dirty="0" err="1" smtClean="0"/>
              <a:t>goods</a:t>
            </a:r>
            <a:r>
              <a:rPr lang="pl-PL" sz="2500" dirty="0" smtClean="0"/>
              <a:t> </a:t>
            </a:r>
            <a:r>
              <a:rPr lang="pl-PL" sz="2500" dirty="0" err="1" smtClean="0"/>
              <a:t>during</a:t>
            </a:r>
            <a:r>
              <a:rPr lang="pl-PL" sz="2500" dirty="0" smtClean="0"/>
              <a:t> </a:t>
            </a:r>
            <a:r>
              <a:rPr lang="pl-PL" sz="2500" dirty="0" err="1" smtClean="0"/>
              <a:t>their</a:t>
            </a:r>
            <a:r>
              <a:rPr lang="pl-PL" sz="2500" dirty="0" smtClean="0"/>
              <a:t> </a:t>
            </a:r>
            <a:r>
              <a:rPr lang="pl-PL" sz="2500" dirty="0" err="1" smtClean="0"/>
              <a:t>free</a:t>
            </a:r>
            <a:r>
              <a:rPr lang="pl-PL" sz="2500" dirty="0" smtClean="0"/>
              <a:t> </a:t>
            </a:r>
            <a:r>
              <a:rPr lang="pl-PL" sz="2500" dirty="0" err="1" smtClean="0"/>
              <a:t>days</a:t>
            </a:r>
            <a:r>
              <a:rPr lang="pl-PL" sz="2500" dirty="0" smtClean="0"/>
              <a:t>.</a:t>
            </a:r>
            <a:endParaRPr lang="pl-PL" sz="2500" dirty="0" smtClean="0"/>
          </a:p>
          <a:p>
            <a:pPr lvl="1">
              <a:buFont typeface="Arial" pitchFamily="34" charset="0"/>
              <a:buChar char="•"/>
            </a:pPr>
            <a:r>
              <a:rPr lang="pl-PL" sz="2500" dirty="0" smtClean="0"/>
              <a:t> We </a:t>
            </a:r>
            <a:r>
              <a:rPr lang="pl-PL" sz="2500" dirty="0" smtClean="0"/>
              <a:t>will </a:t>
            </a:r>
            <a:r>
              <a:rPr lang="pl-PL" sz="2500" dirty="0" err="1" smtClean="0"/>
              <a:t>employ</a:t>
            </a:r>
            <a:r>
              <a:rPr lang="pl-PL" sz="2500" dirty="0" smtClean="0"/>
              <a:t> </a:t>
            </a:r>
            <a:r>
              <a:rPr lang="pl-PL" sz="2500" dirty="0" err="1" smtClean="0"/>
              <a:t>staff</a:t>
            </a:r>
            <a:r>
              <a:rPr lang="pl-PL" sz="2500" dirty="0" smtClean="0"/>
              <a:t> </a:t>
            </a:r>
            <a:r>
              <a:rPr lang="pl-PL" sz="2500" dirty="0" err="1" smtClean="0"/>
              <a:t>with</a:t>
            </a:r>
            <a:r>
              <a:rPr lang="pl-PL" sz="2500" dirty="0" smtClean="0"/>
              <a:t> </a:t>
            </a:r>
            <a:r>
              <a:rPr lang="pl-PL" sz="2500" dirty="0" err="1" smtClean="0"/>
              <a:t>good</a:t>
            </a:r>
            <a:r>
              <a:rPr lang="pl-PL" sz="2500" dirty="0" smtClean="0"/>
              <a:t> </a:t>
            </a:r>
            <a:r>
              <a:rPr lang="pl-PL" sz="2500" dirty="0" err="1" smtClean="0"/>
              <a:t>technical</a:t>
            </a:r>
            <a:r>
              <a:rPr lang="pl-PL" sz="2500" dirty="0" smtClean="0"/>
              <a:t> </a:t>
            </a:r>
            <a:r>
              <a:rPr lang="pl-PL" sz="2500" dirty="0" err="1" smtClean="0"/>
              <a:t>knowledge</a:t>
            </a:r>
            <a:r>
              <a:rPr lang="pl-PL" sz="2500" dirty="0" smtClean="0"/>
              <a:t>, </a:t>
            </a:r>
            <a:r>
              <a:rPr lang="pl-PL" sz="2500" dirty="0" err="1" smtClean="0"/>
              <a:t>qualified</a:t>
            </a:r>
            <a:r>
              <a:rPr lang="pl-PL" sz="2500" dirty="0" smtClean="0"/>
              <a:t> </a:t>
            </a:r>
            <a:r>
              <a:rPr lang="pl-PL" sz="2500" dirty="0" err="1" smtClean="0"/>
              <a:t>in</a:t>
            </a:r>
            <a:r>
              <a:rPr lang="pl-PL" sz="2500" dirty="0" smtClean="0"/>
              <a:t> </a:t>
            </a:r>
            <a:r>
              <a:rPr lang="pl-PL" sz="2500" dirty="0" err="1" smtClean="0"/>
              <a:t>electrical</a:t>
            </a:r>
            <a:r>
              <a:rPr lang="pl-PL" sz="2500" dirty="0" smtClean="0"/>
              <a:t> </a:t>
            </a:r>
            <a:r>
              <a:rPr lang="pl-PL" sz="2500" dirty="0" err="1" smtClean="0"/>
              <a:t>goods</a:t>
            </a:r>
            <a:r>
              <a:rPr lang="pl-PL" sz="2500" dirty="0" smtClean="0"/>
              <a:t>, </a:t>
            </a:r>
            <a:r>
              <a:rPr lang="pl-PL" sz="2500" dirty="0" err="1" smtClean="0"/>
              <a:t>computers</a:t>
            </a:r>
            <a:r>
              <a:rPr lang="pl-PL" sz="2500" dirty="0" smtClean="0"/>
              <a:t>, </a:t>
            </a:r>
            <a:r>
              <a:rPr lang="pl-PL" sz="2500" dirty="0" err="1" smtClean="0"/>
              <a:t>home</a:t>
            </a:r>
            <a:r>
              <a:rPr lang="pl-PL" sz="2500" dirty="0" smtClean="0"/>
              <a:t> </a:t>
            </a:r>
            <a:r>
              <a:rPr lang="pl-PL" sz="2500" dirty="0" err="1" smtClean="0"/>
              <a:t>appliances</a:t>
            </a:r>
            <a:endParaRPr lang="pl-PL" sz="2500" dirty="0" smtClean="0"/>
          </a:p>
          <a:p>
            <a:pPr lvl="1">
              <a:buFont typeface="Arial" pitchFamily="34" charset="0"/>
              <a:buChar char="•"/>
            </a:pPr>
            <a:r>
              <a:rPr lang="pl-PL" sz="2500" dirty="0" smtClean="0"/>
              <a:t> </a:t>
            </a:r>
            <a:r>
              <a:rPr lang="pl-PL" sz="2500" dirty="0" smtClean="0"/>
              <a:t>we will not be </a:t>
            </a:r>
            <a:r>
              <a:rPr lang="pl-PL" sz="2500" dirty="0" err="1" smtClean="0"/>
              <a:t>expensive</a:t>
            </a:r>
            <a:endParaRPr lang="pl-PL" sz="2500" dirty="0" smtClean="0"/>
          </a:p>
          <a:p>
            <a:pPr lvl="1">
              <a:buFont typeface="Arial" pitchFamily="34" charset="0"/>
              <a:buChar char="•"/>
            </a:pPr>
            <a:r>
              <a:rPr lang="pl-PL" sz="2500" dirty="0" smtClean="0"/>
              <a:t> </a:t>
            </a:r>
            <a:r>
              <a:rPr lang="pl-PL" sz="2500" dirty="0" smtClean="0"/>
              <a:t>we will be </a:t>
            </a:r>
            <a:r>
              <a:rPr lang="pl-PL" sz="2500" dirty="0" err="1" smtClean="0"/>
              <a:t>fast</a:t>
            </a:r>
            <a:r>
              <a:rPr lang="pl-PL" sz="2500" dirty="0" smtClean="0"/>
              <a:t> and </a:t>
            </a:r>
            <a:r>
              <a:rPr lang="pl-PL" sz="2500" dirty="0" err="1" smtClean="0"/>
              <a:t>effective</a:t>
            </a:r>
            <a:endParaRPr lang="pl-PL" sz="2500" dirty="0" smtClean="0"/>
          </a:p>
          <a:p>
            <a:pPr lvl="1">
              <a:buFont typeface="Arial" pitchFamily="34" charset="0"/>
              <a:buChar char="•"/>
            </a:pPr>
            <a:r>
              <a:rPr lang="pl-PL" sz="2500" dirty="0" smtClean="0"/>
              <a:t> We </a:t>
            </a:r>
            <a:r>
              <a:rPr lang="pl-PL" sz="2500" dirty="0" err="1" smtClean="0"/>
              <a:t>need</a:t>
            </a:r>
            <a:r>
              <a:rPr lang="pl-PL" sz="2500" dirty="0" smtClean="0"/>
              <a:t> </a:t>
            </a:r>
            <a:r>
              <a:rPr lang="pl-PL" sz="2500" dirty="0" err="1" smtClean="0"/>
              <a:t>need</a:t>
            </a:r>
            <a:r>
              <a:rPr lang="pl-PL" sz="2500" dirty="0" smtClean="0"/>
              <a:t> </a:t>
            </a:r>
            <a:r>
              <a:rPr lang="pl-PL" sz="2500" dirty="0" err="1" smtClean="0"/>
              <a:t>only</a:t>
            </a:r>
            <a:r>
              <a:rPr lang="pl-PL" sz="2500" dirty="0" smtClean="0"/>
              <a:t> a </a:t>
            </a:r>
            <a:r>
              <a:rPr lang="pl-PL" sz="2500" dirty="0" err="1" smtClean="0"/>
              <a:t>few</a:t>
            </a:r>
            <a:r>
              <a:rPr lang="pl-PL" sz="2500" dirty="0" smtClean="0"/>
              <a:t> </a:t>
            </a:r>
            <a:r>
              <a:rPr lang="pl-PL" sz="2500" dirty="0" err="1" smtClean="0"/>
              <a:t>workers</a:t>
            </a:r>
            <a:r>
              <a:rPr lang="pl-PL" sz="2500" dirty="0" smtClean="0"/>
              <a:t> </a:t>
            </a:r>
            <a:r>
              <a:rPr lang="pl-PL" sz="2500" dirty="0" err="1" smtClean="0"/>
              <a:t>which</a:t>
            </a:r>
            <a:r>
              <a:rPr lang="pl-PL" sz="2500" dirty="0" smtClean="0"/>
              <a:t> will make </a:t>
            </a:r>
            <a:r>
              <a:rPr lang="pl-PL" sz="2500" dirty="0" err="1" smtClean="0"/>
              <a:t>us</a:t>
            </a:r>
            <a:r>
              <a:rPr lang="pl-PL" sz="2500" dirty="0" smtClean="0"/>
              <a:t> </a:t>
            </a:r>
            <a:r>
              <a:rPr lang="pl-PL" sz="2500" dirty="0" err="1" smtClean="0"/>
              <a:t>reduce</a:t>
            </a:r>
            <a:r>
              <a:rPr lang="pl-PL" sz="2500" dirty="0" smtClean="0"/>
              <a:t> </a:t>
            </a:r>
            <a:r>
              <a:rPr lang="pl-PL" sz="2500" dirty="0" err="1" smtClean="0"/>
              <a:t>costs</a:t>
            </a:r>
            <a:r>
              <a:rPr lang="pl-PL" sz="2500" dirty="0" smtClean="0"/>
              <a:t>. For </a:t>
            </a:r>
            <a:r>
              <a:rPr lang="pl-PL" sz="2500" dirty="0" err="1" smtClean="0"/>
              <a:t>more</a:t>
            </a:r>
            <a:r>
              <a:rPr lang="pl-PL" sz="2500" dirty="0" smtClean="0"/>
              <a:t> </a:t>
            </a:r>
            <a:r>
              <a:rPr lang="pl-PL" sz="2500" dirty="0" err="1" smtClean="0"/>
              <a:t>sophisticated</a:t>
            </a:r>
            <a:r>
              <a:rPr lang="pl-PL" sz="2500" dirty="0" smtClean="0"/>
              <a:t> </a:t>
            </a:r>
            <a:r>
              <a:rPr lang="pl-PL" sz="2500" dirty="0" err="1" smtClean="0"/>
              <a:t>demands</a:t>
            </a:r>
            <a:r>
              <a:rPr lang="pl-PL" sz="2500" dirty="0" smtClean="0"/>
              <a:t> we will </a:t>
            </a:r>
            <a:r>
              <a:rPr lang="pl-PL" sz="2500" dirty="0" err="1" smtClean="0"/>
              <a:t>consult</a:t>
            </a:r>
            <a:r>
              <a:rPr lang="pl-PL" sz="2500" dirty="0" smtClean="0"/>
              <a:t> </a:t>
            </a:r>
            <a:r>
              <a:rPr lang="pl-PL" sz="2500" dirty="0" err="1" smtClean="0"/>
              <a:t>experts</a:t>
            </a:r>
            <a:r>
              <a:rPr lang="pl-PL" sz="2500" dirty="0" smtClean="0"/>
              <a:t> </a:t>
            </a:r>
            <a:r>
              <a:rPr lang="pl-PL" sz="2500" dirty="0" err="1" smtClean="0"/>
              <a:t>from</a:t>
            </a:r>
            <a:r>
              <a:rPr lang="pl-PL" sz="2500" dirty="0" smtClean="0"/>
              <a:t> </a:t>
            </a:r>
            <a:r>
              <a:rPr lang="pl-PL" sz="2500" dirty="0" err="1" smtClean="0"/>
              <a:t>all</a:t>
            </a:r>
            <a:r>
              <a:rPr lang="pl-PL" sz="2500" dirty="0" smtClean="0"/>
              <a:t> </a:t>
            </a:r>
            <a:r>
              <a:rPr lang="pl-PL" sz="2500" dirty="0" err="1" smtClean="0"/>
              <a:t>over</a:t>
            </a:r>
            <a:r>
              <a:rPr lang="pl-PL" sz="2500" dirty="0" smtClean="0"/>
              <a:t> Poland and </a:t>
            </a:r>
            <a:r>
              <a:rPr lang="pl-PL" sz="2500" dirty="0" err="1" smtClean="0"/>
              <a:t>the</a:t>
            </a:r>
            <a:r>
              <a:rPr lang="pl-PL" sz="2500" dirty="0" smtClean="0"/>
              <a:t> </a:t>
            </a:r>
            <a:r>
              <a:rPr lang="pl-PL" sz="2500" dirty="0" err="1" smtClean="0"/>
              <a:t>world</a:t>
            </a:r>
            <a:r>
              <a:rPr lang="pl-PL" sz="2500" dirty="0" smtClean="0"/>
              <a:t>, </a:t>
            </a:r>
            <a:r>
              <a:rPr lang="pl-PL" sz="2500" dirty="0" err="1" smtClean="0"/>
              <a:t>if</a:t>
            </a:r>
            <a:r>
              <a:rPr lang="pl-PL" sz="2500" dirty="0" smtClean="0"/>
              <a:t> </a:t>
            </a:r>
            <a:r>
              <a:rPr lang="pl-PL" sz="2500" dirty="0" err="1" smtClean="0"/>
              <a:t>needed</a:t>
            </a:r>
            <a:r>
              <a:rPr lang="pl-PL" sz="2500" dirty="0" smtClean="0"/>
              <a:t>. </a:t>
            </a:r>
            <a:endParaRPr lang="pl-PL" sz="2500" dirty="0" smtClean="0"/>
          </a:p>
        </p:txBody>
      </p:sp>
      <p:pic>
        <p:nvPicPr>
          <p:cNvPr id="5122" name="Obraz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0"/>
            <a:ext cx="8382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erasmus-plus-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58082" y="5857892"/>
            <a:ext cx="1554412" cy="8000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Erasmus+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2571744"/>
            <a:ext cx="8229600" cy="2071702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‘</a:t>
            </a:r>
            <a:r>
              <a:rPr lang="pl-PL" dirty="0" err="1" smtClean="0"/>
              <a:t>Budding</a:t>
            </a:r>
            <a:r>
              <a:rPr lang="pl-PL" dirty="0" smtClean="0"/>
              <a:t> </a:t>
            </a:r>
            <a:r>
              <a:rPr lang="pl-PL" dirty="0" err="1" smtClean="0"/>
              <a:t>Entrepreneurs</a:t>
            </a:r>
            <a:r>
              <a:rPr lang="pl-PL" dirty="0" smtClean="0"/>
              <a:t> </a:t>
            </a:r>
            <a:r>
              <a:rPr lang="pl-PL" dirty="0" err="1" smtClean="0"/>
              <a:t>Running</a:t>
            </a:r>
            <a:r>
              <a:rPr lang="pl-PL" dirty="0" smtClean="0"/>
              <a:t> </a:t>
            </a:r>
            <a:r>
              <a:rPr lang="pl-PL" dirty="0" err="1" smtClean="0"/>
              <a:t>School</a:t>
            </a:r>
            <a:r>
              <a:rPr lang="pl-PL" dirty="0" smtClean="0"/>
              <a:t>’</a:t>
            </a:r>
          </a:p>
          <a:p>
            <a:pPr>
              <a:buNone/>
            </a:pPr>
            <a:r>
              <a:rPr lang="pl-PL" dirty="0" smtClean="0"/>
              <a:t>2014-2016</a:t>
            </a:r>
            <a:endParaRPr lang="pl-PL" dirty="0"/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1143008" cy="190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erasmus-plus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4286256"/>
            <a:ext cx="3775104" cy="1943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413</Words>
  <Application>Microsoft Office PowerPoint</Application>
  <PresentationFormat>Pokaz na ekranie (4:3)</PresentationFormat>
  <Paragraphs>49</Paragraphs>
  <Slides>8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Shopassistant</vt:lpstr>
      <vt:lpstr>Our offer</vt:lpstr>
      <vt:lpstr>This aplication is for:</vt:lpstr>
      <vt:lpstr>Market analysis</vt:lpstr>
      <vt:lpstr>Recruitment strategy</vt:lpstr>
      <vt:lpstr>Financial analysis</vt:lpstr>
      <vt:lpstr>Why we expect success</vt:lpstr>
      <vt:lpstr>Erasmus+ </vt:lpstr>
    </vt:vector>
  </TitlesOfParts>
  <Company>Pracownia_Informatyczna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Shopassistant</dc:title>
  <dc:creator>Uczeń</dc:creator>
  <cp:lastModifiedBy>Erasmus</cp:lastModifiedBy>
  <cp:revision>15</cp:revision>
  <dcterms:created xsi:type="dcterms:W3CDTF">2016-03-16T13:39:11Z</dcterms:created>
  <dcterms:modified xsi:type="dcterms:W3CDTF">2016-03-25T16:05:36Z</dcterms:modified>
</cp:coreProperties>
</file>