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92" r:id="rId2"/>
    <p:sldMasterId id="2147483816" r:id="rId3"/>
  </p:sldMasterIdLst>
  <p:notesMasterIdLst>
    <p:notesMasterId r:id="rId18"/>
  </p:notesMasterIdLst>
  <p:sldIdLst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9" r:id="rId15"/>
    <p:sldId id="270" r:id="rId16"/>
    <p:sldId id="264" r:id="rId17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FEB39-B250-4F68-913B-F05481779E6F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68EBD-B674-4DC4-82F0-7F1EF497E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98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E7568-8960-4F02-A933-3151B04C3078}" type="slidenum">
              <a:rPr lang="ro-RO" smtClean="0"/>
              <a:pPr/>
              <a:t>1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157483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E7568-8960-4F02-A933-3151B04C3078}" type="slidenum">
              <a:rPr lang="ro-RO" smtClean="0"/>
              <a:pPr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7256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reptunghi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Dreptunghi rotunjit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u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o-RO" smtClean="0"/>
              <a:t>Faceți clic pentru editarea stilului de subtitlu al coordonatorului</a:t>
            </a:r>
            <a:endParaRPr kumimoji="0" lang="en-US"/>
          </a:p>
        </p:txBody>
      </p:sp>
      <p:sp>
        <p:nvSpPr>
          <p:cNvPr id="28" name="Substituent dată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17" name="Substituent subsol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9" name="Substituent număr diapozitiv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7" name="Dreptunghi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reptunghi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reptunghi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u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reptunghi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Dreptunghi rotunjit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u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o-RO" smtClean="0"/>
              <a:t>Faceți clic pentru editarea stilului de subtitlu al coordonatorului</a:t>
            </a:r>
            <a:endParaRPr kumimoji="0" lang="en-US"/>
          </a:p>
        </p:txBody>
      </p:sp>
      <p:sp>
        <p:nvSpPr>
          <p:cNvPr id="28" name="Substituent dată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17" name="Substituent subsol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9" name="Substituent număr diapozitiv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7" name="Dreptunghi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reptunghi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reptunghi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u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8" name="Substituent conținut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reptunghi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Dreptunghi rotunjit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o-RO"/>
          </a:p>
        </p:txBody>
      </p:sp>
      <p:sp>
        <p:nvSpPr>
          <p:cNvPr id="7" name="Dreptunghi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reptunghi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reptunghi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9" name="Substituent conținut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11" name="Substituent conținut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1" name="Substituent conținut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13" name="Substituent conținut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reptunghi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Dreptunghi rotunjit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1" name="Substituent conținut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8" name="Substituent conținut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1" name="Dreptunghi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reptunghi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reptunghi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o-RO" smtClean="0"/>
              <a:t>Faceți clic pe pictogramă pentru a adăuga o imagine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u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9" name="Subtitlu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o-RO" smtClean="0"/>
              <a:t>Faceți clic pentru editarea stilului de subtitlu al coordonatorului</a:t>
            </a:r>
            <a:endParaRPr kumimoji="0" lang="en-US"/>
          </a:p>
        </p:txBody>
      </p:sp>
      <p:sp>
        <p:nvSpPr>
          <p:cNvPr id="28" name="Substituent dată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17" name="Substituent subsol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o-RO"/>
          </a:p>
        </p:txBody>
      </p:sp>
      <p:sp>
        <p:nvSpPr>
          <p:cNvPr id="10" name="Dreptunghi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reptunghi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reptunghi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reptunghi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drep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drep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drep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drep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drep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drep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reptunghi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ubstituent număr diapozitiv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8" name="Substituent conținut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0" name="Substituent subsol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o-RO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o-RO"/>
          </a:p>
        </p:txBody>
      </p:sp>
      <p:sp>
        <p:nvSpPr>
          <p:cNvPr id="9" name="Dreptunghi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reptunghi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reptunghi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reptunghi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drep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drep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drep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drep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drep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reptunghi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drep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9" name="Substituent conținut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11" name="Substituent conținut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1" name="Substituent conținut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13" name="Substituent conținut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12" name="Substituent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14" name="Substituent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6" name="Substituent dată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o-RO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reptunghi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Dreptunghi rotunjit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o-RO"/>
          </a:p>
        </p:txBody>
      </p:sp>
      <p:sp>
        <p:nvSpPr>
          <p:cNvPr id="7" name="Dreptunghi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reptunghi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reptunghi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drep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8" name="Conector drep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drep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drep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reptunghi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drep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ubstituent conținut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21" name="Substituent dată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22" name="Substituent număr diapozitiv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23" name="Substituent subsol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drep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o-RO" smtClean="0"/>
              <a:t>Faceți clic pe pictogramă pentru a adăuga o imagine</a:t>
            </a:r>
            <a:endParaRPr kumimoji="0" lang="en-US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10" name="Conector drep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reptunghi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drep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drep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drep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ubstituent dată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18" name="Substituent număr diapozitiv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21" name="Substituent subsol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o-RO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9" name="Substituent conținut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11" name="Substituent conținut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1" name="Substituent conținut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13" name="Substituent conținut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reptunghi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Dreptunghi rotunjit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1" name="Substituent conținut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1" name="Dreptunghi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reptunghi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reptunghi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o-RO" smtClean="0"/>
              <a:t>Faceți clic pe pictogramă pentru a adăuga o imagine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reptunghi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Dreptunghi rotunjit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ubstituent titl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13" name="Substituent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  <a:p>
            <a:pPr lvl="1" eaLnBrk="1" latinLnBrk="0" hangingPunct="1"/>
            <a:r>
              <a:rPr kumimoji="0" lang="ro-RO" smtClean="0"/>
              <a:t>Al doilea nivel</a:t>
            </a:r>
          </a:p>
          <a:p>
            <a:pPr lvl="2" eaLnBrk="1" latinLnBrk="0" hangingPunct="1"/>
            <a:r>
              <a:rPr kumimoji="0" lang="ro-RO" smtClean="0"/>
              <a:t>Al treilea nivel</a:t>
            </a:r>
          </a:p>
          <a:p>
            <a:pPr lvl="3" eaLnBrk="1" latinLnBrk="0" hangingPunct="1"/>
            <a:r>
              <a:rPr kumimoji="0" lang="ro-RO" smtClean="0"/>
              <a:t>Al patrulea nivel</a:t>
            </a:r>
          </a:p>
          <a:p>
            <a:pPr lvl="4" eaLnBrk="1" latinLnBrk="0" hangingPunct="1"/>
            <a:r>
              <a:rPr kumimoji="0" lang="ro-RO" smtClean="0"/>
              <a:t>Al cincilea nivel</a:t>
            </a:r>
            <a:endParaRPr kumimoji="0" lang="en-US"/>
          </a:p>
        </p:txBody>
      </p:sp>
      <p:sp>
        <p:nvSpPr>
          <p:cNvPr id="14" name="Substituent dată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o-RO"/>
          </a:p>
        </p:txBody>
      </p:sp>
      <p:sp>
        <p:nvSpPr>
          <p:cNvPr id="23" name="Substituent număr diapozitiv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reptunghi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Dreptunghi rotunjit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ubstituent titl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13" name="Substituent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  <a:p>
            <a:pPr lvl="1" eaLnBrk="1" latinLnBrk="0" hangingPunct="1"/>
            <a:r>
              <a:rPr kumimoji="0" lang="ro-RO" smtClean="0"/>
              <a:t>Al doilea nivel</a:t>
            </a:r>
          </a:p>
          <a:p>
            <a:pPr lvl="2" eaLnBrk="1" latinLnBrk="0" hangingPunct="1"/>
            <a:r>
              <a:rPr kumimoji="0" lang="ro-RO" smtClean="0"/>
              <a:t>Al treilea nivel</a:t>
            </a:r>
          </a:p>
          <a:p>
            <a:pPr lvl="3" eaLnBrk="1" latinLnBrk="0" hangingPunct="1"/>
            <a:r>
              <a:rPr kumimoji="0" lang="ro-RO" smtClean="0"/>
              <a:t>Al patrulea nivel</a:t>
            </a:r>
          </a:p>
          <a:p>
            <a:pPr lvl="4" eaLnBrk="1" latinLnBrk="0" hangingPunct="1"/>
            <a:r>
              <a:rPr kumimoji="0" lang="ro-RO" smtClean="0"/>
              <a:t>Al cincilea nivel</a:t>
            </a:r>
            <a:endParaRPr kumimoji="0" lang="en-US"/>
          </a:p>
        </p:txBody>
      </p:sp>
      <p:sp>
        <p:nvSpPr>
          <p:cNvPr id="14" name="Substituent dată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o-RO"/>
          </a:p>
        </p:txBody>
      </p:sp>
      <p:sp>
        <p:nvSpPr>
          <p:cNvPr id="23" name="Substituent număr diapozitiv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drep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ubstituent titl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13" name="Substituent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  <a:p>
            <a:pPr lvl="1" eaLnBrk="1" latinLnBrk="0" hangingPunct="1"/>
            <a:r>
              <a:rPr kumimoji="0" lang="ro-RO" smtClean="0"/>
              <a:t>Al doilea nivel</a:t>
            </a:r>
          </a:p>
          <a:p>
            <a:pPr lvl="2" eaLnBrk="1" latinLnBrk="0" hangingPunct="1"/>
            <a:r>
              <a:rPr kumimoji="0" lang="ro-RO" smtClean="0"/>
              <a:t>Al treilea nivel</a:t>
            </a:r>
          </a:p>
          <a:p>
            <a:pPr lvl="3" eaLnBrk="1" latinLnBrk="0" hangingPunct="1"/>
            <a:r>
              <a:rPr kumimoji="0" lang="ro-RO" smtClean="0"/>
              <a:t>Al patrulea nivel</a:t>
            </a:r>
          </a:p>
          <a:p>
            <a:pPr lvl="4" eaLnBrk="1" latinLnBrk="0" hangingPunct="1"/>
            <a:r>
              <a:rPr kumimoji="0" lang="ro-RO" smtClean="0"/>
              <a:t>Al cincilea nivel</a:t>
            </a:r>
            <a:endParaRPr kumimoji="0" lang="en-US"/>
          </a:p>
        </p:txBody>
      </p:sp>
      <p:sp>
        <p:nvSpPr>
          <p:cNvPr id="14" name="Substituent dată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9D0183-ED48-472A-87B2-81F6DA6E7924}" type="datetimeFigureOut">
              <a:rPr lang="ro-RO" smtClean="0"/>
              <a:pPr/>
              <a:t>24.03.2016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o-RO"/>
          </a:p>
        </p:txBody>
      </p:sp>
      <p:sp>
        <p:nvSpPr>
          <p:cNvPr id="7" name="Conector drep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drep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reptunghi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drep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ubstituent număr diapozitiv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5712BA-D60B-4390-AAA1-30F3B9AEA913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tet budd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13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Fan Bike  </a:t>
            </a:r>
            <a:r>
              <a:rPr lang="ro-RO" dirty="0"/>
              <a:t/>
            </a:r>
            <a:br>
              <a:rPr lang="ro-RO" dirty="0"/>
            </a:b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1512" y="3140968"/>
            <a:ext cx="3592488" cy="2023864"/>
          </a:xfrm>
        </p:spPr>
        <p:txBody>
          <a:bodyPr>
            <a:normAutofit fontScale="77500" lnSpcReduction="20000"/>
          </a:bodyPr>
          <a:lstStyle/>
          <a:p>
            <a:r>
              <a:rPr lang="ro-RO" i="1" dirty="0" smtClean="0"/>
              <a:t> </a:t>
            </a:r>
            <a:r>
              <a:rPr lang="en-US" i="1" dirty="0" smtClean="0"/>
              <a:t>Name of students :</a:t>
            </a:r>
          </a:p>
          <a:p>
            <a:r>
              <a:rPr lang="en-US" i="1" dirty="0" smtClean="0"/>
              <a:t> </a:t>
            </a:r>
            <a:r>
              <a:rPr lang="en-US" i="1" dirty="0" err="1" smtClean="0"/>
              <a:t>Ioan</a:t>
            </a:r>
            <a:r>
              <a:rPr lang="en-US" i="1" dirty="0" smtClean="0"/>
              <a:t> </a:t>
            </a:r>
            <a:r>
              <a:rPr lang="en-US" i="1" dirty="0" err="1" smtClean="0"/>
              <a:t>Fieraru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          Octavian Gheorghe</a:t>
            </a:r>
          </a:p>
          <a:p>
            <a:r>
              <a:rPr lang="en-US" i="1" dirty="0" smtClean="0"/>
              <a:t>Marius Ion </a:t>
            </a:r>
          </a:p>
          <a:p>
            <a:r>
              <a:rPr lang="en-US" i="1" dirty="0" smtClean="0"/>
              <a:t>          Gabriel </a:t>
            </a:r>
            <a:r>
              <a:rPr lang="en-US" i="1" dirty="0" err="1" smtClean="0"/>
              <a:t>Chimigeru</a:t>
            </a:r>
            <a:endParaRPr lang="en-US" i="1" dirty="0" smtClean="0"/>
          </a:p>
          <a:p>
            <a:r>
              <a:rPr lang="en-US" i="1" dirty="0" smtClean="0"/>
              <a:t>       </a:t>
            </a:r>
            <a:r>
              <a:rPr lang="en-US" i="1" dirty="0" err="1" smtClean="0"/>
              <a:t>Catalin</a:t>
            </a:r>
            <a:r>
              <a:rPr lang="en-US" i="1" dirty="0" smtClean="0"/>
              <a:t> </a:t>
            </a:r>
            <a:r>
              <a:rPr lang="en-US" i="1" dirty="0" err="1" smtClean="0"/>
              <a:t>Sandita</a:t>
            </a:r>
            <a:endParaRPr lang="ro-RO" i="1" dirty="0"/>
          </a:p>
        </p:txBody>
      </p:sp>
      <p:pic>
        <p:nvPicPr>
          <p:cNvPr id="1027" name="Picture 3" descr="subsol budder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5105400"/>
            <a:ext cx="91313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27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adapt our strategy and change our plan if something is not going according to the plan.</a:t>
            </a:r>
          </a:p>
          <a:p>
            <a:r>
              <a:rPr lang="en-US" dirty="0" smtClean="0"/>
              <a:t>We want to become the best company from Craiova in a </a:t>
            </a:r>
            <a:r>
              <a:rPr lang="en-US" dirty="0" smtClean="0"/>
              <a:t>year. By </a:t>
            </a:r>
            <a:r>
              <a:rPr lang="en-US" dirty="0" smtClean="0"/>
              <a:t>time we will expand our business in other cities from Romania.</a:t>
            </a:r>
          </a:p>
          <a:p>
            <a:r>
              <a:rPr lang="en-US" dirty="0" smtClean="0"/>
              <a:t>We want to become the fastest courier service company because that’s what people want in our days.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think that in about 3 months we should recover our investments and after that we will begin to make some </a:t>
            </a:r>
            <a:r>
              <a:rPr lang="en-US" dirty="0" smtClean="0"/>
              <a:t>profit. As </a:t>
            </a:r>
            <a:r>
              <a:rPr lang="en-US" dirty="0" smtClean="0"/>
              <a:t>long as we will get as fast as we can to the receiver we will become one of the top companies.</a:t>
            </a:r>
          </a:p>
          <a:p>
            <a:r>
              <a:rPr lang="en-US" dirty="0" smtClean="0"/>
              <a:t>Our relationship with our clients </a:t>
            </a:r>
            <a:r>
              <a:rPr lang="en-US" dirty="0" smtClean="0"/>
              <a:t>will </a:t>
            </a:r>
            <a:r>
              <a:rPr lang="en-US" dirty="0" smtClean="0"/>
              <a:t>be a good </a:t>
            </a:r>
            <a:r>
              <a:rPr lang="en-US" dirty="0" smtClean="0"/>
              <a:t>one. We </a:t>
            </a:r>
            <a:r>
              <a:rPr lang="en-US" dirty="0" smtClean="0"/>
              <a:t>hope there will </a:t>
            </a:r>
            <a:r>
              <a:rPr lang="en-US" dirty="0"/>
              <a:t>be no </a:t>
            </a:r>
            <a:r>
              <a:rPr lang="en-US" dirty="0" smtClean="0"/>
              <a:t>misunderstandings.</a:t>
            </a:r>
            <a:endParaRPr lang="en-US" dirty="0"/>
          </a:p>
        </p:txBody>
      </p:sp>
      <p:pic>
        <p:nvPicPr>
          <p:cNvPr id="5" name="Picture 3" descr="antet budd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295607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Recruiting  employee  strategy</a:t>
            </a:r>
            <a:r>
              <a:rPr lang="ro-RO" dirty="0" smtClean="0"/>
              <a:t/>
            </a:r>
            <a:br>
              <a:rPr lang="ro-RO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62056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At the beginning our employees will be the people that had the same idea as we </a:t>
            </a:r>
            <a:r>
              <a:rPr lang="en-US" dirty="0" smtClean="0"/>
              <a:t>did, the </a:t>
            </a:r>
            <a:r>
              <a:rPr lang="en-US" dirty="0" smtClean="0"/>
              <a:t>ones that helped creating the </a:t>
            </a:r>
            <a:r>
              <a:rPr lang="en-US" dirty="0" smtClean="0"/>
              <a:t>company. When </a:t>
            </a:r>
            <a:r>
              <a:rPr lang="en-US" dirty="0" smtClean="0"/>
              <a:t>we will get enough money we will hire more people.</a:t>
            </a:r>
          </a:p>
          <a:p>
            <a:r>
              <a:rPr lang="en-US" dirty="0" smtClean="0"/>
              <a:t>The qualities we look in a new employee:</a:t>
            </a:r>
          </a:p>
          <a:p>
            <a:r>
              <a:rPr lang="en-US" dirty="0" smtClean="0"/>
              <a:t>-To be respectful</a:t>
            </a:r>
          </a:p>
          <a:p>
            <a:r>
              <a:rPr lang="en-US" dirty="0" smtClean="0"/>
              <a:t>-To know all the streets of the city</a:t>
            </a:r>
          </a:p>
          <a:p>
            <a:r>
              <a:rPr lang="en-US" dirty="0" smtClean="0"/>
              <a:t>-To be sociable and to enjoy his job</a:t>
            </a:r>
          </a:p>
          <a:p>
            <a:r>
              <a:rPr lang="en-US" dirty="0" smtClean="0"/>
              <a:t>-Determination, good </a:t>
            </a:r>
            <a:r>
              <a:rPr lang="en-US" dirty="0" smtClean="0"/>
              <a:t>reacting </a:t>
            </a:r>
            <a:r>
              <a:rPr lang="en-US" dirty="0" smtClean="0"/>
              <a:t>time, stamina </a:t>
            </a:r>
            <a:r>
              <a:rPr lang="en-US" dirty="0" smtClean="0"/>
              <a:t>and attention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ntet budd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295607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predictions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Initial business capital </a:t>
            </a:r>
          </a:p>
          <a:p>
            <a:pPr>
              <a:buNone/>
            </a:pPr>
            <a:r>
              <a:rPr lang="en-US" dirty="0" smtClean="0"/>
              <a:t>    5.000 euro , </a:t>
            </a:r>
            <a:r>
              <a:rPr lang="en-US" dirty="0" err="1" smtClean="0"/>
              <a:t>Ioan</a:t>
            </a:r>
            <a:r>
              <a:rPr lang="en-US" dirty="0" smtClean="0"/>
              <a:t> has 1000 , Octavian 1000 , Marius 1000. Gabriel 1000, </a:t>
            </a:r>
            <a:r>
              <a:rPr lang="en-US" dirty="0" err="1" smtClean="0"/>
              <a:t>Catalin</a:t>
            </a:r>
            <a:r>
              <a:rPr lang="en-US" dirty="0" smtClean="0"/>
              <a:t> 1000</a:t>
            </a:r>
          </a:p>
          <a:p>
            <a:pPr>
              <a:buNone/>
            </a:pPr>
            <a:r>
              <a:rPr lang="en-US" dirty="0" smtClean="0"/>
              <a:t>    -most of the money will go on bike , repair, garage modernization and authorizations</a:t>
            </a:r>
          </a:p>
          <a:p>
            <a:pPr>
              <a:buNone/>
            </a:pPr>
            <a:r>
              <a:rPr lang="en-US" dirty="0" smtClean="0"/>
              <a:t> *First years expenses -if at first we are workers ,  we divide among 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60032" y="1412776"/>
            <a:ext cx="374904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First year net income -15.000</a:t>
            </a:r>
            <a:endParaRPr lang="en-US" dirty="0"/>
          </a:p>
        </p:txBody>
      </p:sp>
      <p:pic>
        <p:nvPicPr>
          <p:cNvPr id="5" name="Picture 4" descr="antet budd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295607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374904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From our point of </a:t>
            </a:r>
            <a:r>
              <a:rPr lang="en-US" dirty="0" smtClean="0"/>
              <a:t>view, we </a:t>
            </a:r>
            <a:r>
              <a:rPr lang="en-US" dirty="0" smtClean="0"/>
              <a:t>think that our business is a future </a:t>
            </a:r>
            <a:r>
              <a:rPr lang="en-US" dirty="0" smtClean="0"/>
              <a:t>business </a:t>
            </a:r>
            <a:r>
              <a:rPr lang="en-US" dirty="0" smtClean="0"/>
              <a:t>and we will expand across the </a:t>
            </a:r>
            <a:r>
              <a:rPr lang="en-US" dirty="0" smtClean="0"/>
              <a:t>country. We </a:t>
            </a:r>
            <a:r>
              <a:rPr lang="en-US" dirty="0" smtClean="0"/>
              <a:t>hope to become number </a:t>
            </a:r>
            <a:r>
              <a:rPr lang="en-US" dirty="0" smtClean="0"/>
              <a:t>one. The </a:t>
            </a:r>
            <a:r>
              <a:rPr lang="en-US" dirty="0" smtClean="0"/>
              <a:t>world wants serious </a:t>
            </a:r>
            <a:r>
              <a:rPr lang="en-US" dirty="0" smtClean="0"/>
              <a:t>people, and </a:t>
            </a:r>
            <a:r>
              <a:rPr lang="en-US" dirty="0" smtClean="0"/>
              <a:t>that's what defines </a:t>
            </a:r>
            <a:r>
              <a:rPr lang="en-US" dirty="0" smtClean="0"/>
              <a:t>us. Everybody </a:t>
            </a:r>
            <a:r>
              <a:rPr lang="en-US" dirty="0" smtClean="0"/>
              <a:t>started from the bottom when they initiated a </a:t>
            </a:r>
            <a:r>
              <a:rPr lang="en-US" dirty="0" smtClean="0"/>
              <a:t>business, why </a:t>
            </a:r>
            <a:r>
              <a:rPr lang="en-US" dirty="0" smtClean="0"/>
              <a:t>can't we do the </a:t>
            </a:r>
            <a:r>
              <a:rPr lang="en-US" dirty="0" smtClean="0"/>
              <a:t>same? We </a:t>
            </a:r>
            <a:r>
              <a:rPr lang="en-US" dirty="0" smtClean="0"/>
              <a:t>trust our clients and we hope to grow bigger with their help.</a:t>
            </a:r>
            <a:endParaRPr lang="en-US" dirty="0"/>
          </a:p>
        </p:txBody>
      </p:sp>
      <p:pic>
        <p:nvPicPr>
          <p:cNvPr id="5" name="Picture 4" descr="antet budd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295607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>
          <a:xfrm>
            <a:off x="2195736" y="2636912"/>
            <a:ext cx="4643438" cy="1766886"/>
          </a:xfrm>
        </p:spPr>
        <p:txBody>
          <a:bodyPr>
            <a:normAutofit fontScale="47500" lnSpcReduction="20000"/>
          </a:bodyPr>
          <a:lstStyle/>
          <a:p>
            <a:r>
              <a:rPr lang="ro-RO" dirty="0" smtClean="0"/>
              <a:t> </a:t>
            </a:r>
            <a:r>
              <a:rPr lang="ro-RO" sz="2900" b="1" dirty="0" smtClean="0"/>
              <a:t>Management </a:t>
            </a:r>
            <a:r>
              <a:rPr lang="en-US" sz="2900" b="1" dirty="0" smtClean="0"/>
              <a:t>:</a:t>
            </a:r>
          </a:p>
          <a:p>
            <a:r>
              <a:rPr lang="en-US" sz="2900" b="1" dirty="0" smtClean="0"/>
              <a:t> </a:t>
            </a:r>
            <a:r>
              <a:rPr lang="ro-RO" sz="2900" b="1" dirty="0" smtClean="0"/>
              <a:t>Administrator </a:t>
            </a:r>
            <a:r>
              <a:rPr lang="en-US" sz="2900" b="1" dirty="0" smtClean="0"/>
              <a:t>–</a:t>
            </a:r>
            <a:r>
              <a:rPr lang="ro-RO" sz="2900" b="1" dirty="0" smtClean="0"/>
              <a:t> Gabriel </a:t>
            </a:r>
            <a:r>
              <a:rPr lang="en-US" sz="2900" b="1" dirty="0" err="1" smtClean="0"/>
              <a:t>Chimigeru</a:t>
            </a:r>
            <a:endParaRPr lang="en-US" sz="2900" b="1" dirty="0" smtClean="0"/>
          </a:p>
          <a:p>
            <a:r>
              <a:rPr lang="ro-RO" sz="2900" b="1" dirty="0" smtClean="0"/>
              <a:t> Director general </a:t>
            </a:r>
            <a:r>
              <a:rPr lang="en-US" sz="2900" b="1" dirty="0" smtClean="0"/>
              <a:t> - </a:t>
            </a:r>
            <a:r>
              <a:rPr lang="ro-RO" sz="2900" b="1" dirty="0" smtClean="0"/>
              <a:t>Ioan </a:t>
            </a:r>
            <a:r>
              <a:rPr lang="ro-RO" sz="2900" b="1" dirty="0" err="1" smtClean="0"/>
              <a:t>Fieraru</a:t>
            </a:r>
            <a:r>
              <a:rPr lang="ro-RO" sz="2900" b="1" dirty="0" smtClean="0"/>
              <a:t> </a:t>
            </a:r>
            <a:endParaRPr lang="en-US" sz="2900" b="1" dirty="0" smtClean="0"/>
          </a:p>
          <a:p>
            <a:r>
              <a:rPr lang="en-US" sz="2900" b="1" dirty="0" smtClean="0"/>
              <a:t> </a:t>
            </a:r>
            <a:r>
              <a:rPr lang="ro-RO" sz="2900" b="1" dirty="0" smtClean="0"/>
              <a:t>Director </a:t>
            </a:r>
            <a:r>
              <a:rPr lang="en-US" sz="2900" b="1" dirty="0" smtClean="0"/>
              <a:t>of human resources -</a:t>
            </a:r>
            <a:r>
              <a:rPr lang="ro-RO" sz="2900" b="1" dirty="0" smtClean="0"/>
              <a:t> Marius </a:t>
            </a:r>
            <a:r>
              <a:rPr lang="en-US" sz="2900" b="1" dirty="0" smtClean="0"/>
              <a:t>Ion</a:t>
            </a:r>
          </a:p>
          <a:p>
            <a:r>
              <a:rPr lang="ro-RO" sz="2900" b="1" dirty="0" smtClean="0"/>
              <a:t> </a:t>
            </a:r>
            <a:r>
              <a:rPr lang="en-US" sz="2900" b="1" dirty="0" smtClean="0"/>
              <a:t>Accountant -</a:t>
            </a:r>
            <a:r>
              <a:rPr lang="ro-RO" sz="2900" b="1" dirty="0" smtClean="0"/>
              <a:t> Catalin </a:t>
            </a:r>
            <a:r>
              <a:rPr lang="en-US" sz="2900" b="1" dirty="0" err="1" smtClean="0"/>
              <a:t>Sandita</a:t>
            </a:r>
            <a:endParaRPr lang="en-US" sz="2900" b="1" dirty="0" smtClean="0"/>
          </a:p>
          <a:p>
            <a:r>
              <a:rPr lang="ro-RO" sz="2900" b="1" dirty="0" smtClean="0"/>
              <a:t> </a:t>
            </a:r>
            <a:r>
              <a:rPr lang="en-US" sz="2900" b="1" dirty="0" smtClean="0"/>
              <a:t>Procurement Director –</a:t>
            </a:r>
            <a:r>
              <a:rPr lang="ro-RO" sz="2900" b="1" dirty="0" smtClean="0"/>
              <a:t> Octavian</a:t>
            </a:r>
            <a:r>
              <a:rPr lang="en-US" sz="2900" b="1" dirty="0" smtClean="0"/>
              <a:t> Gheorghe</a:t>
            </a:r>
            <a:endParaRPr lang="ro-RO" sz="2900" b="1" dirty="0"/>
          </a:p>
        </p:txBody>
      </p:sp>
      <p:pic>
        <p:nvPicPr>
          <p:cNvPr id="4" name="Picture 3" descr="antet budd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500694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7572375" cy="88423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lvl="0" indent="0" algn="ctr">
              <a:buNone/>
            </a:pPr>
            <a:r>
              <a:rPr lang="en-GB" sz="4000" b="1" dirty="0" smtClean="0"/>
              <a:t>1. Factual information</a:t>
            </a:r>
            <a:endParaRPr lang="en-US" sz="4000" dirty="0" smtClean="0"/>
          </a:p>
          <a:p>
            <a:pPr marL="0" indent="0">
              <a:buNone/>
            </a:pPr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Name:  Fan Bike      </a:t>
            </a:r>
            <a:endParaRPr lang="en-US" dirty="0" smtClean="0"/>
          </a:p>
          <a:p>
            <a:r>
              <a:rPr lang="en-GB" dirty="0" smtClean="0"/>
              <a:t>Address</a:t>
            </a:r>
            <a:r>
              <a:rPr lang="en-GB" dirty="0"/>
              <a:t>:   </a:t>
            </a:r>
            <a:r>
              <a:rPr lang="en-GB" dirty="0" err="1" smtClean="0"/>
              <a:t>Macelarilor</a:t>
            </a:r>
            <a:r>
              <a:rPr lang="en-GB" dirty="0" smtClean="0"/>
              <a:t> , number 69 </a:t>
            </a:r>
            <a:endParaRPr lang="en-US" dirty="0"/>
          </a:p>
          <a:p>
            <a:r>
              <a:rPr lang="en-GB" dirty="0"/>
              <a:t>Postcode/Town:  </a:t>
            </a:r>
            <a:r>
              <a:rPr lang="en-GB" dirty="0" smtClean="0"/>
              <a:t>-Craiova</a:t>
            </a:r>
            <a:endParaRPr lang="en-US" dirty="0"/>
          </a:p>
          <a:p>
            <a:r>
              <a:rPr lang="en-GB" dirty="0"/>
              <a:t>Email:  </a:t>
            </a:r>
            <a:r>
              <a:rPr lang="en-GB" dirty="0" smtClean="0"/>
              <a:t>Fan.Bike@yahoo.com</a:t>
            </a:r>
            <a:endParaRPr lang="en-US" dirty="0"/>
          </a:p>
          <a:p>
            <a:r>
              <a:rPr lang="en-GB" dirty="0"/>
              <a:t>Tel.:   </a:t>
            </a:r>
            <a:r>
              <a:rPr lang="en-GB" dirty="0" smtClean="0"/>
              <a:t>0772324287   </a:t>
            </a:r>
            <a:endParaRPr lang="en-US" dirty="0"/>
          </a:p>
          <a:p>
            <a:r>
              <a:rPr lang="en-GB" dirty="0"/>
              <a:t>Web:   </a:t>
            </a:r>
            <a:r>
              <a:rPr lang="en-GB" dirty="0" smtClean="0"/>
              <a:t>www.Fan-Bike/Craiova.com</a:t>
            </a:r>
            <a:endParaRPr lang="en-US" dirty="0"/>
          </a:p>
          <a:p>
            <a:endParaRPr lang="en-US" dirty="0"/>
          </a:p>
        </p:txBody>
      </p:sp>
      <p:pic>
        <p:nvPicPr>
          <p:cNvPr id="2051" name="Picture 3" descr="antet budd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295607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85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Type of business you want to start</a:t>
            </a:r>
            <a:endParaRPr lang="ro-RO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ubstituent conținut 3"/>
          <p:cNvSpPr>
            <a:spLocks noGrp="1"/>
          </p:cNvSpPr>
          <p:nvPr>
            <p:ph sz="quarter" idx="1"/>
          </p:nvPr>
        </p:nvSpPr>
        <p:spPr>
          <a:xfrm>
            <a:off x="714348" y="2071678"/>
            <a:ext cx="3891916" cy="3714776"/>
          </a:xfrm>
        </p:spPr>
        <p:txBody>
          <a:bodyPr>
            <a:normAutofit/>
          </a:bodyPr>
          <a:lstStyle/>
          <a:p>
            <a:r>
              <a:rPr lang="ro-RO" dirty="0" smtClean="0"/>
              <a:t> Fan</a:t>
            </a:r>
            <a:r>
              <a:rPr lang="en-US" dirty="0" smtClean="0"/>
              <a:t> Bike</a:t>
            </a:r>
            <a:r>
              <a:rPr lang="ro-RO" dirty="0" smtClean="0"/>
              <a:t> </a:t>
            </a:r>
            <a:r>
              <a:rPr lang="en-US" dirty="0" smtClean="0"/>
              <a:t>is a company built for satisfying people’s needs of sending a package on short distances.</a:t>
            </a:r>
          </a:p>
          <a:p>
            <a:r>
              <a:rPr lang="en-US" dirty="0" smtClean="0"/>
              <a:t>The company is a local courier business in Craiova.</a:t>
            </a:r>
            <a:endParaRPr lang="ro-RO" dirty="0"/>
          </a:p>
        </p:txBody>
      </p:sp>
      <p:pic>
        <p:nvPicPr>
          <p:cNvPr id="6" name="Substituent conținut 5" descr="y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2428868"/>
            <a:ext cx="4061432" cy="2781680"/>
          </a:xfrm>
        </p:spPr>
      </p:pic>
      <p:pic>
        <p:nvPicPr>
          <p:cNvPr id="5" name="Picture 3" descr="antet budd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295607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Product or services you will sell</a:t>
            </a:r>
            <a:endParaRPr lang="ro-RO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>
          <a:xfrm>
            <a:off x="642910" y="1928802"/>
            <a:ext cx="3749040" cy="46434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Our company signs a contract when the package is given to our </a:t>
            </a:r>
            <a:r>
              <a:rPr lang="en-US" dirty="0" smtClean="0"/>
              <a:t>employees </a:t>
            </a:r>
            <a:r>
              <a:rPr lang="ro-RO" dirty="0" smtClean="0"/>
              <a:t>.</a:t>
            </a:r>
            <a:r>
              <a:rPr lang="en-US" dirty="0" smtClean="0"/>
              <a:t>In the contract you’ll be informed about the amount of money you will have to pay after the package is sent and the date it will arrive to its </a:t>
            </a:r>
            <a:r>
              <a:rPr lang="en-US" dirty="0" smtClean="0"/>
              <a:t>destination</a:t>
            </a:r>
            <a:r>
              <a:rPr lang="en-US" dirty="0"/>
              <a:t>.</a:t>
            </a:r>
            <a:r>
              <a:rPr lang="en-US" dirty="0" smtClean="0"/>
              <a:t> When </a:t>
            </a:r>
            <a:r>
              <a:rPr lang="en-US" dirty="0" smtClean="0"/>
              <a:t>the receiver gets the package we will call the sender to inform him/her about the package’s arrival</a:t>
            </a:r>
            <a:r>
              <a:rPr lang="en-US" dirty="0"/>
              <a:t>.</a:t>
            </a:r>
            <a:endParaRPr lang="ro-RO" dirty="0"/>
          </a:p>
        </p:txBody>
      </p:sp>
      <p:pic>
        <p:nvPicPr>
          <p:cNvPr id="5" name="Substituent conținut 4" descr="k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000628" y="2143116"/>
            <a:ext cx="3214710" cy="3214710"/>
          </a:xfrm>
        </p:spPr>
      </p:pic>
      <p:pic>
        <p:nvPicPr>
          <p:cNvPr id="6" name="Picture 3" descr="antet budd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295607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829576" cy="1225536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Type of customers you will sell your products/services to.</a:t>
            </a:r>
            <a:endParaRPr lang="ro-RO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>
          <a:xfrm>
            <a:off x="785786" y="2357430"/>
            <a:ext cx="3749040" cy="400049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Our employees will receive the packages and they will send them to their destination in about 2 or 3 </a:t>
            </a:r>
            <a:r>
              <a:rPr lang="en-US" dirty="0" smtClean="0"/>
              <a:t>hours. Our </a:t>
            </a:r>
            <a:r>
              <a:rPr lang="en-US" dirty="0" smtClean="0"/>
              <a:t>services can be offered everywhere in </a:t>
            </a:r>
            <a:r>
              <a:rPr lang="en-US" dirty="0" smtClean="0"/>
              <a:t>Craiova. We </a:t>
            </a:r>
            <a:r>
              <a:rPr lang="en-US" dirty="0" smtClean="0"/>
              <a:t>send packages with a maximum weight of 5 </a:t>
            </a:r>
            <a:r>
              <a:rPr lang="en-US" dirty="0" err="1" smtClean="0"/>
              <a:t>kg,we</a:t>
            </a:r>
            <a:r>
              <a:rPr lang="en-US" dirty="0" smtClean="0"/>
              <a:t> are very </a:t>
            </a:r>
            <a:r>
              <a:rPr lang="en-US" dirty="0" smtClean="0"/>
              <a:t>punctual, our </a:t>
            </a:r>
            <a:r>
              <a:rPr lang="en-US" dirty="0" smtClean="0"/>
              <a:t>clients are always happy about our </a:t>
            </a:r>
            <a:r>
              <a:rPr lang="en-US" dirty="0" smtClean="0"/>
              <a:t>services. Our </a:t>
            </a:r>
            <a:r>
              <a:rPr lang="en-US" dirty="0" smtClean="0"/>
              <a:t>services are of good </a:t>
            </a:r>
            <a:r>
              <a:rPr lang="en-US" dirty="0" smtClean="0"/>
              <a:t>quality, we </a:t>
            </a:r>
            <a:r>
              <a:rPr lang="en-US" dirty="0" smtClean="0"/>
              <a:t>can send packages everywhere in Craiova in a very short time.</a:t>
            </a:r>
            <a:endParaRPr lang="ro-RO" dirty="0"/>
          </a:p>
        </p:txBody>
      </p:sp>
      <p:pic>
        <p:nvPicPr>
          <p:cNvPr id="5" name="Substituent conținut 4" descr="bb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29190" y="2285992"/>
            <a:ext cx="3598470" cy="3000396"/>
          </a:xfrm>
        </p:spPr>
      </p:pic>
      <p:pic>
        <p:nvPicPr>
          <p:cNvPr id="6" name="Picture 3" descr="antet budd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16632"/>
            <a:ext cx="295607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Financial Resources</a:t>
            </a:r>
            <a:endParaRPr lang="ro-RO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ubstituent text 5"/>
          <p:cNvSpPr>
            <a:spLocks noGrp="1"/>
          </p:cNvSpPr>
          <p:nvPr>
            <p:ph type="body" idx="1"/>
          </p:nvPr>
        </p:nvSpPr>
        <p:spPr>
          <a:xfrm>
            <a:off x="1187624" y="1340768"/>
            <a:ext cx="3648100" cy="481002"/>
          </a:xfrm>
        </p:spPr>
        <p:txBody>
          <a:bodyPr/>
          <a:lstStyle/>
          <a:p>
            <a:r>
              <a:rPr lang="en-US" b="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800" b="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Financial Credit</a:t>
            </a:r>
          </a:p>
        </p:txBody>
      </p:sp>
      <p:sp>
        <p:nvSpPr>
          <p:cNvPr id="7" name="Substituent text 6"/>
          <p:cNvSpPr>
            <a:spLocks noGrp="1"/>
          </p:cNvSpPr>
          <p:nvPr>
            <p:ph type="body" sz="half" idx="3"/>
          </p:nvPr>
        </p:nvSpPr>
        <p:spPr>
          <a:xfrm>
            <a:off x="1187624" y="5949280"/>
            <a:ext cx="3733800" cy="762000"/>
          </a:xfrm>
        </p:spPr>
        <p:txBody>
          <a:bodyPr/>
          <a:lstStyle/>
          <a:p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Our investment come from European 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funds. With </a:t>
            </a: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help of these funds we bought new tools to help us do our job like:</a:t>
            </a:r>
          </a:p>
          <a:p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 bikes</a:t>
            </a:r>
          </a:p>
          <a:p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-Another 5 bikes that costs 2000 RON/each</a:t>
            </a:r>
            <a:endParaRPr lang="en-US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-3 trailers all of a total cost of 3500 RON</a:t>
            </a:r>
          </a:p>
          <a:p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-In total 55000 RON for the beginning</a:t>
            </a:r>
            <a:r>
              <a:rPr lang="ro-RO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o-RO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sz="half" idx="2"/>
          </p:nvPr>
        </p:nvSpPr>
        <p:spPr>
          <a:xfrm>
            <a:off x="5500694" y="4224338"/>
            <a:ext cx="3014658" cy="26336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dirty="0" smtClean="0"/>
              <a:t> </a:t>
            </a:r>
            <a:endParaRPr lang="ro-RO" dirty="0"/>
          </a:p>
        </p:txBody>
      </p:sp>
      <p:pic>
        <p:nvPicPr>
          <p:cNvPr id="5" name="Substituent conținut 4" descr="we.jpg"/>
          <p:cNvPicPr>
            <a:picLocks noGrp="1" noChangeAspect="1"/>
          </p:cNvPicPr>
          <p:nvPr>
            <p:ph sz="half" idx="4"/>
          </p:nvPr>
        </p:nvPicPr>
        <p:blipFill>
          <a:blip r:embed="rId2" cstate="print"/>
          <a:stretch>
            <a:fillRect/>
          </a:stretch>
        </p:blipFill>
        <p:spPr>
          <a:xfrm>
            <a:off x="5524500" y="2428868"/>
            <a:ext cx="2976590" cy="3286148"/>
          </a:xfrm>
        </p:spPr>
      </p:pic>
      <p:pic>
        <p:nvPicPr>
          <p:cNvPr id="8" name="Picture 3" descr="antet budd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295607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u 10"/>
          <p:cNvSpPr>
            <a:spLocks noGrp="1"/>
          </p:cNvSpPr>
          <p:nvPr>
            <p:ph type="title"/>
          </p:nvPr>
        </p:nvSpPr>
        <p:spPr>
          <a:xfrm>
            <a:off x="800088" y="3203596"/>
            <a:ext cx="3543296" cy="201135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Perpetua"/>
                <a:ea typeface="+mn-ea"/>
                <a:cs typeface="+mn-cs"/>
              </a:rPr>
              <a:t>We intend to get our business at a higher level after we gain more experience in the domain and the trust of even more people.</a:t>
            </a:r>
            <a:endParaRPr lang="ro-RO" dirty="0"/>
          </a:p>
        </p:txBody>
      </p:sp>
      <p:sp>
        <p:nvSpPr>
          <p:cNvPr id="5" name="Substituent conținut 4"/>
          <p:cNvSpPr>
            <a:spLocks noGrp="1"/>
          </p:cNvSpPr>
          <p:nvPr>
            <p:ph sz="quarter" idx="1"/>
          </p:nvPr>
        </p:nvSpPr>
        <p:spPr>
          <a:xfrm>
            <a:off x="714348" y="1000108"/>
            <a:ext cx="3714776" cy="28575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intend to expand our business after we buy more </a:t>
            </a:r>
            <a:r>
              <a:rPr lang="en-US" sz="2400" dirty="0" smtClean="0"/>
              <a:t>bikes, maybe </a:t>
            </a:r>
            <a:r>
              <a:rPr lang="en-US" sz="2400" dirty="0" smtClean="0"/>
              <a:t>some scooters </a:t>
            </a:r>
            <a:r>
              <a:rPr lang="en-US" sz="2400" dirty="0" smtClean="0"/>
              <a:t>too, and </a:t>
            </a:r>
            <a:r>
              <a:rPr lang="en-US" sz="2400" dirty="0" smtClean="0"/>
              <a:t>we’ll try to make our clients happy.</a:t>
            </a:r>
            <a:endParaRPr lang="ro-RO" sz="2400" dirty="0"/>
          </a:p>
        </p:txBody>
      </p:sp>
      <p:pic>
        <p:nvPicPr>
          <p:cNvPr id="13" name="Substituent conținut 12" descr="parcare-biciclet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1785926"/>
            <a:ext cx="4278313" cy="3429024"/>
          </a:xfrm>
        </p:spPr>
      </p:pic>
      <p:pic>
        <p:nvPicPr>
          <p:cNvPr id="6" name="Picture 3" descr="antet budd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295607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>
          <a:xfrm>
            <a:off x="928662" y="1071546"/>
            <a:ext cx="374904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Our </a:t>
            </a:r>
            <a:r>
              <a:rPr lang="en-US" dirty="0" err="1" smtClean="0"/>
              <a:t>employees’s</a:t>
            </a:r>
            <a:r>
              <a:rPr lang="en-US" dirty="0" smtClean="0"/>
              <a:t> uniforms is provided by </a:t>
            </a:r>
            <a:r>
              <a:rPr lang="en-US" dirty="0" err="1" smtClean="0"/>
              <a:t>Nike,the</a:t>
            </a:r>
            <a:r>
              <a:rPr lang="en-US" dirty="0" smtClean="0"/>
              <a:t> company we have a contract with.</a:t>
            </a:r>
            <a:endParaRPr lang="en-US" dirty="0"/>
          </a:p>
          <a:p>
            <a:r>
              <a:rPr lang="en-US" dirty="0" smtClean="0"/>
              <a:t>Partnership:</a:t>
            </a:r>
          </a:p>
          <a:p>
            <a:r>
              <a:rPr lang="en-US" dirty="0" smtClean="0"/>
              <a:t>Our bikes are bought from a company called “De </a:t>
            </a:r>
            <a:r>
              <a:rPr lang="en-US" dirty="0" err="1" smtClean="0"/>
              <a:t>Rosa”equipped</a:t>
            </a:r>
            <a:r>
              <a:rPr lang="en-US" dirty="0" smtClean="0"/>
              <a:t> with high-tech GPS </a:t>
            </a:r>
            <a:r>
              <a:rPr lang="en-US" dirty="0" err="1" smtClean="0"/>
              <a:t>systems.We</a:t>
            </a:r>
            <a:r>
              <a:rPr lang="en-US" dirty="0" smtClean="0"/>
              <a:t> are very well organized and prepared for every situation.</a:t>
            </a:r>
            <a:endParaRPr lang="ro-RO" dirty="0"/>
          </a:p>
        </p:txBody>
      </p:sp>
      <p:pic>
        <p:nvPicPr>
          <p:cNvPr id="5" name="Substituent conținut 4" descr="o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33950" y="1785926"/>
            <a:ext cx="3924330" cy="3429023"/>
          </a:xfrm>
        </p:spPr>
      </p:pic>
      <p:pic>
        <p:nvPicPr>
          <p:cNvPr id="4" name="Picture 3" descr="antet budd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295607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275856" y="332656"/>
            <a:ext cx="3500462" cy="785818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Objectives</a:t>
            </a:r>
            <a:endParaRPr lang="ro-RO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hope that every employee can do 10 deliveries in a </a:t>
            </a:r>
            <a:r>
              <a:rPr lang="en-US" dirty="0" smtClean="0"/>
              <a:t>day. We </a:t>
            </a:r>
            <a:r>
              <a:rPr lang="en-US" dirty="0" smtClean="0"/>
              <a:t>would like to mention that we currently only have 3 employees others 2 will be hired soon.</a:t>
            </a:r>
            <a:r>
              <a:rPr lang="vi-VN" dirty="0" smtClean="0"/>
              <a:t> </a:t>
            </a:r>
            <a:endParaRPr lang="en-US" dirty="0" smtClean="0"/>
          </a:p>
          <a:p>
            <a:r>
              <a:rPr lang="en-US" dirty="0" smtClean="0"/>
              <a:t>An employee has an objective on 10 deliveries in a total of 100-200 RON/day.</a:t>
            </a:r>
            <a:r>
              <a:rPr lang="vi-VN" dirty="0" smtClean="0"/>
              <a:t> </a:t>
            </a:r>
            <a:endParaRPr lang="en-US" dirty="0" smtClean="0"/>
          </a:p>
          <a:p>
            <a:r>
              <a:rPr lang="en-US" dirty="0" smtClean="0"/>
              <a:t>5 employees would earn 500-1000 per day.</a:t>
            </a:r>
          </a:p>
          <a:p>
            <a:r>
              <a:rPr lang="vi-VN" dirty="0" smtClean="0"/>
              <a:t> </a:t>
            </a:r>
            <a:r>
              <a:rPr lang="en-US" dirty="0" smtClean="0"/>
              <a:t>If our company will grow enough we will get at a weekly total of 2500-5000 RON</a:t>
            </a:r>
            <a:r>
              <a:rPr lang="en-US" dirty="0"/>
              <a:t> </a:t>
            </a:r>
            <a:r>
              <a:rPr lang="en-US" dirty="0" smtClean="0"/>
              <a:t>with 5 employees.</a:t>
            </a:r>
            <a:endParaRPr lang="ro-RO" dirty="0"/>
          </a:p>
        </p:txBody>
      </p:sp>
      <p:pic>
        <p:nvPicPr>
          <p:cNvPr id="5" name="Substituent conținut 4" descr="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33950" y="2315272"/>
            <a:ext cx="3749675" cy="2837056"/>
          </a:xfrm>
        </p:spPr>
      </p:pic>
      <p:pic>
        <p:nvPicPr>
          <p:cNvPr id="6" name="Picture 3" descr="antet budd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295607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Echilibru">
  <a:themeElements>
    <a:clrScheme name="Echilibru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chilibru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chilibru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hilibru">
  <a:themeElements>
    <a:clrScheme name="Echilibru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chilibru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chilibru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oișor">
  <a:themeElements>
    <a:clrScheme name="Foiș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oiș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iș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351</TotalTime>
  <Words>831</Words>
  <Application>Microsoft Office PowerPoint</Application>
  <PresentationFormat>On-screen Show (4:3)</PresentationFormat>
  <Paragraphs>71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Calibri</vt:lpstr>
      <vt:lpstr>Century Schoolbook</vt:lpstr>
      <vt:lpstr>Franklin Gothic Book</vt:lpstr>
      <vt:lpstr>Perpetua</vt:lpstr>
      <vt:lpstr>Times New Roman</vt:lpstr>
      <vt:lpstr>Wingdings</vt:lpstr>
      <vt:lpstr>Wingdings 2</vt:lpstr>
      <vt:lpstr>1_Echilibru</vt:lpstr>
      <vt:lpstr>Echilibru</vt:lpstr>
      <vt:lpstr>Foișor</vt:lpstr>
      <vt:lpstr>Fan Bike   </vt:lpstr>
      <vt:lpstr> </vt:lpstr>
      <vt:lpstr>Type of business you want to start</vt:lpstr>
      <vt:lpstr>Product or services you will sell</vt:lpstr>
      <vt:lpstr>Type of customers you will sell your products/services to.</vt:lpstr>
      <vt:lpstr>Financial Resources</vt:lpstr>
      <vt:lpstr>We intend to get our business at a higher level after we gain more experience in the domain and the trust of even more people.</vt:lpstr>
      <vt:lpstr>PowerPoint Presentation</vt:lpstr>
      <vt:lpstr>Objectives</vt:lpstr>
      <vt:lpstr>Marketing strategy</vt:lpstr>
      <vt:lpstr>Recruiting  employee  strategy </vt:lpstr>
      <vt:lpstr>Financial predictions</vt:lpstr>
      <vt:lpstr>Long-Term expectations</vt:lpstr>
      <vt:lpstr>PowerPoint Presentation</vt:lpstr>
    </vt:vector>
  </TitlesOfParts>
  <Company>Unitate Scolara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 Bike</dc:title>
  <dc:creator>calc</dc:creator>
  <cp:lastModifiedBy>Corina Ionescu</cp:lastModifiedBy>
  <cp:revision>40</cp:revision>
  <dcterms:created xsi:type="dcterms:W3CDTF">2015-12-10T07:27:24Z</dcterms:created>
  <dcterms:modified xsi:type="dcterms:W3CDTF">2016-03-24T18:33:28Z</dcterms:modified>
</cp:coreProperties>
</file>