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7C42C-FC68-4EC4-B555-CAF8D00B9717}" v="14" dt="2022-03-27T19:03:42.591"/>
    <p1510:client id="{9D81EC1D-282B-4A0D-BCC2-72F61141CA61}" v="2" dt="2022-03-27T10:28:14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rednji stil 1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D81EC1D-282B-4A0D-BCC2-72F61141CA61}"/>
    <pc:docChg chg="modSld">
      <pc:chgData name="" userId="" providerId="" clId="Web-{9D81EC1D-282B-4A0D-BCC2-72F61141CA61}" dt="2022-03-27T10:28:06.585" v="0" actId="20577"/>
      <pc:docMkLst>
        <pc:docMk/>
      </pc:docMkLst>
      <pc:sldChg chg="modSp">
        <pc:chgData name="" userId="" providerId="" clId="Web-{9D81EC1D-282B-4A0D-BCC2-72F61141CA61}" dt="2022-03-27T10:28:06.585" v="0" actId="20577"/>
        <pc:sldMkLst>
          <pc:docMk/>
          <pc:sldMk cId="486796038" sldId="258"/>
        </pc:sldMkLst>
        <pc:spChg chg="mod">
          <ac:chgData name="" userId="" providerId="" clId="Web-{9D81EC1D-282B-4A0D-BCC2-72F61141CA61}" dt="2022-03-27T10:28:06.585" v="0" actId="20577"/>
          <ac:spMkLst>
            <pc:docMk/>
            <pc:sldMk cId="486796038" sldId="258"/>
            <ac:spMk id="3" creationId="{FB53678D-1676-40F6-A986-91E29D4493BB}"/>
          </ac:spMkLst>
        </pc:spChg>
      </pc:sldChg>
    </pc:docChg>
  </pc:docChgLst>
  <pc:docChgLst>
    <pc:chgData name="Lovro Vračić" userId="S::lovro.vracic@skole.hr::8fd56a11-f7c0-46a4-b04b-9a547f08d78e" providerId="AD" clId="Web-{1547C42C-FC68-4EC4-B555-CAF8D00B9717}"/>
    <pc:docChg chg="modSld">
      <pc:chgData name="Lovro Vračić" userId="S::lovro.vracic@skole.hr::8fd56a11-f7c0-46a4-b04b-9a547f08d78e" providerId="AD" clId="Web-{1547C42C-FC68-4EC4-B555-CAF8D00B9717}" dt="2022-03-27T19:03:42.591" v="10" actId="20577"/>
      <pc:docMkLst>
        <pc:docMk/>
      </pc:docMkLst>
      <pc:sldChg chg="modSp">
        <pc:chgData name="Lovro Vračić" userId="S::lovro.vracic@skole.hr::8fd56a11-f7c0-46a4-b04b-9a547f08d78e" providerId="AD" clId="Web-{1547C42C-FC68-4EC4-B555-CAF8D00B9717}" dt="2022-03-27T19:02:47.449" v="3" actId="20577"/>
        <pc:sldMkLst>
          <pc:docMk/>
          <pc:sldMk cId="2956368516" sldId="259"/>
        </pc:sldMkLst>
        <pc:spChg chg="mod">
          <ac:chgData name="Lovro Vračić" userId="S::lovro.vracic@skole.hr::8fd56a11-f7c0-46a4-b04b-9a547f08d78e" providerId="AD" clId="Web-{1547C42C-FC68-4EC4-B555-CAF8D00B9717}" dt="2022-03-27T19:02:47.449" v="3" actId="20577"/>
          <ac:spMkLst>
            <pc:docMk/>
            <pc:sldMk cId="2956368516" sldId="259"/>
            <ac:spMk id="3" creationId="{DD4B7648-B5DD-4B50-86D1-7D89D8F19F1C}"/>
          </ac:spMkLst>
        </pc:spChg>
      </pc:sldChg>
      <pc:sldChg chg="modSp">
        <pc:chgData name="Lovro Vračić" userId="S::lovro.vracic@skole.hr::8fd56a11-f7c0-46a4-b04b-9a547f08d78e" providerId="AD" clId="Web-{1547C42C-FC68-4EC4-B555-CAF8D00B9717}" dt="2022-03-27T19:02:53.778" v="5" actId="20577"/>
        <pc:sldMkLst>
          <pc:docMk/>
          <pc:sldMk cId="1381774890" sldId="262"/>
        </pc:sldMkLst>
        <pc:spChg chg="mod">
          <ac:chgData name="Lovro Vračić" userId="S::lovro.vracic@skole.hr::8fd56a11-f7c0-46a4-b04b-9a547f08d78e" providerId="AD" clId="Web-{1547C42C-FC68-4EC4-B555-CAF8D00B9717}" dt="2022-03-27T19:02:53.778" v="5" actId="20577"/>
          <ac:spMkLst>
            <pc:docMk/>
            <pc:sldMk cId="1381774890" sldId="262"/>
            <ac:spMk id="3" creationId="{68C3F60D-6C23-4232-82F9-F98B8F180F2B}"/>
          </ac:spMkLst>
        </pc:spChg>
      </pc:sldChg>
      <pc:sldChg chg="modSp">
        <pc:chgData name="Lovro Vračić" userId="S::lovro.vracic@skole.hr::8fd56a11-f7c0-46a4-b04b-9a547f08d78e" providerId="AD" clId="Web-{1547C42C-FC68-4EC4-B555-CAF8D00B9717}" dt="2022-03-27T19:03:42.591" v="10" actId="20577"/>
        <pc:sldMkLst>
          <pc:docMk/>
          <pc:sldMk cId="927446717" sldId="264"/>
        </pc:sldMkLst>
        <pc:spChg chg="mod">
          <ac:chgData name="Lovro Vračić" userId="S::lovro.vracic@skole.hr::8fd56a11-f7c0-46a4-b04b-9a547f08d78e" providerId="AD" clId="Web-{1547C42C-FC68-4EC4-B555-CAF8D00B9717}" dt="2022-03-27T19:03:42.591" v="10" actId="20577"/>
          <ac:spMkLst>
            <pc:docMk/>
            <pc:sldMk cId="927446717" sldId="264"/>
            <ac:spMk id="3" creationId="{B30B498F-9F33-4F28-A6D6-8B081E11725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56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233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1441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6818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039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5009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735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9805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80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749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333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426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310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640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325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842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127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76CF7F-CC94-4D08-AA10-924FD603C138}" type="datetimeFigureOut">
              <a:rPr lang="hr-HR" smtClean="0"/>
              <a:t>27.3.2022.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E24172-D9BF-4147-A3B2-6C6EA55CB6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3671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A6C1DD-0842-4B7C-8EA3-3B77A3E2C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544" y="42332"/>
            <a:ext cx="8001000" cy="2971801"/>
          </a:xfrm>
        </p:spPr>
        <p:txBody>
          <a:bodyPr/>
          <a:lstStyle/>
          <a:p>
            <a:r>
              <a:rPr lang="hr-HR" dirty="0"/>
              <a:t>I</a:t>
            </a:r>
            <a:r>
              <a:rPr lang="hr-HR" sz="4000" dirty="0"/>
              <a:t>spitivanje</a:t>
            </a:r>
            <a:r>
              <a:rPr lang="hr-HR" dirty="0"/>
              <a:t> </a:t>
            </a:r>
            <a:r>
              <a:rPr lang="hr-HR" sz="4000" dirty="0"/>
              <a:t>svojstva</a:t>
            </a:r>
            <a:r>
              <a:rPr lang="hr-HR" dirty="0"/>
              <a:t> </a:t>
            </a:r>
            <a:r>
              <a:rPr lang="hr-HR" sz="4000" dirty="0"/>
              <a:t>građevinskih materijala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0FF4EAE-4596-49C1-827B-B57A65D67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544" y="3887522"/>
            <a:ext cx="6400800" cy="1947333"/>
          </a:xfrm>
        </p:spPr>
        <p:txBody>
          <a:bodyPr>
            <a:normAutofit/>
          </a:bodyPr>
          <a:lstStyle/>
          <a:p>
            <a:r>
              <a:rPr lang="hr-HR" sz="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13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8947C7-3585-4C01-B81F-AC20630D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00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5A478E-50C2-40FA-83BD-ACEC290CB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2007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/>
              <a:t>Termoizolacijski</a:t>
            </a:r>
          </a:p>
        </p:txBody>
      </p:sp>
    </p:spTree>
    <p:extLst>
      <p:ext uri="{BB962C8B-B14F-4D97-AF65-F5344CB8AC3E}">
        <p14:creationId xmlns:p14="http://schemas.microsoft.com/office/powerpoint/2010/main" val="58978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364BD5-03D8-479A-AEAC-3CD5BD9C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53678D-1676-40F6-A986-91E29D449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Ulio sam vruću vodu u čašu i izmjerio</a:t>
            </a:r>
          </a:p>
          <a:p>
            <a:pPr marL="0" indent="0">
              <a:buNone/>
            </a:pPr>
            <a:r>
              <a:rPr lang="hr-HR" dirty="0"/>
              <a:t>temperaturu vode.</a:t>
            </a:r>
          </a:p>
          <a:p>
            <a:pPr marL="0" indent="0">
              <a:buNone/>
            </a:pPr>
            <a:r>
              <a:rPr lang="hr-HR" dirty="0"/>
              <a:t>                                           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71D25BA-1EB9-4A17-B11B-7D3EDEC4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10" y="863601"/>
            <a:ext cx="2377171" cy="32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9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A8F1A2-92B3-4531-ADB2-B5BEA2DC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8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4B7648-B5DD-4B50-86D1-7D89D8F1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028" y="1038137"/>
            <a:ext cx="8639584" cy="2502017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Čaše s jednako toplom vodom sam</a:t>
            </a:r>
          </a:p>
          <a:p>
            <a:pPr marL="0" indent="0">
              <a:buNone/>
            </a:pPr>
            <a:r>
              <a:rPr lang="hr-HR" dirty="0"/>
              <a:t>stavio u dvije kutije obložene </a:t>
            </a:r>
          </a:p>
          <a:p>
            <a:pPr marL="0" indent="0">
              <a:buNone/>
            </a:pPr>
            <a:r>
              <a:rPr lang="hr-HR" dirty="0"/>
              <a:t>različitim materijalom i zatvorio kutije.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F84E00F-6E94-440D-B693-70BBBAE22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834" y="406868"/>
            <a:ext cx="1827926" cy="243723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3E6F079-5537-4DD9-91EF-62FA5B464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992" y="406868"/>
            <a:ext cx="1894950" cy="243723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75648F0-4C8E-470D-9DF5-402CAD52E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834" y="3268714"/>
            <a:ext cx="1827926" cy="243723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3F7DFAD-16D0-4677-AAAC-29EDC8998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992" y="3268714"/>
            <a:ext cx="1894950" cy="243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6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E50ABC-B5B4-420B-A1A2-E8C6F8F8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718" y="205968"/>
            <a:ext cx="8534400" cy="1507067"/>
          </a:xfrm>
        </p:spPr>
        <p:txBody>
          <a:bodyPr>
            <a:normAutofit/>
          </a:bodyPr>
          <a:lstStyle/>
          <a:p>
            <a:r>
              <a:rPr lang="hr-HR" sz="2800" dirty="0"/>
              <a:t>O</a:t>
            </a:r>
            <a:r>
              <a:rPr lang="hr-HR" sz="2200" dirty="0"/>
              <a:t>vo su rezultati:</a:t>
            </a:r>
          </a:p>
        </p:txBody>
      </p:sp>
      <p:graphicFrame>
        <p:nvGraphicFramePr>
          <p:cNvPr id="6" name="Tablica 6">
            <a:extLst>
              <a:ext uri="{FF2B5EF4-FFF2-40B4-BE49-F238E27FC236}">
                <a16:creationId xmlns:a16="http://schemas.microsoft.com/office/drawing/2014/main" id="{22DB0C68-837D-4DB6-A305-4CA69B40F1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835504"/>
              </p:ext>
            </p:extLst>
          </p:nvPr>
        </p:nvGraphicFramePr>
        <p:xfrm>
          <a:off x="1212718" y="1614973"/>
          <a:ext cx="7218217" cy="320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4981">
                  <a:extLst>
                    <a:ext uri="{9D8B030D-6E8A-4147-A177-3AD203B41FA5}">
                      <a16:colId xmlns:a16="http://schemas.microsoft.com/office/drawing/2014/main" val="198300137"/>
                    </a:ext>
                  </a:extLst>
                </a:gridCol>
                <a:gridCol w="3095537">
                  <a:extLst>
                    <a:ext uri="{9D8B030D-6E8A-4147-A177-3AD203B41FA5}">
                      <a16:colId xmlns:a16="http://schemas.microsoft.com/office/drawing/2014/main" val="944670714"/>
                    </a:ext>
                  </a:extLst>
                </a:gridCol>
                <a:gridCol w="2667699">
                  <a:extLst>
                    <a:ext uri="{9D8B030D-6E8A-4147-A177-3AD203B41FA5}">
                      <a16:colId xmlns:a16="http://schemas.microsoft.com/office/drawing/2014/main" val="331020110"/>
                    </a:ext>
                  </a:extLst>
                </a:gridCol>
              </a:tblGrid>
              <a:tr h="200544">
                <a:tc>
                  <a:txBody>
                    <a:bodyPr/>
                    <a:lstStyle/>
                    <a:p>
                      <a:r>
                        <a:rPr lang="hr-H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Temperatura</a:t>
                      </a:r>
                    </a:p>
                    <a:p>
                      <a:r>
                        <a:rPr lang="hr-H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°C)</a:t>
                      </a:r>
                      <a:endParaRPr lang="hr-H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Kutija obložena spužvom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Kutija obložena drvom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856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Početna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38°C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38°C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3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10 min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38°C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35°C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74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20 min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34°C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33°C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93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30 min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32°C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31°C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2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40 min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30°C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28°C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400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50 min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27°C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27°C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334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60 min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25°C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26°C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03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12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9232CC-9390-47B5-97B5-44ED084C7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10" y="460617"/>
            <a:ext cx="8534400" cy="1507067"/>
          </a:xfrm>
        </p:spPr>
        <p:txBody>
          <a:bodyPr/>
          <a:lstStyle/>
          <a:p>
            <a:r>
              <a:rPr lang="hr-HR" dirty="0"/>
              <a:t>Z</a:t>
            </a:r>
            <a:r>
              <a:rPr lang="hr-HR" sz="3000" dirty="0"/>
              <a:t>aključak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2B10B3-AA44-4785-8A88-8B5753BAF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10" y="2306973"/>
            <a:ext cx="8534400" cy="1992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dirty="0"/>
              <a:t>Drvo je bolji termoizolacijski materijal nego spužva jer bolje zadržava toplinu.</a:t>
            </a:r>
          </a:p>
        </p:txBody>
      </p:sp>
    </p:spTree>
    <p:extLst>
      <p:ext uri="{BB962C8B-B14F-4D97-AF65-F5344CB8AC3E}">
        <p14:creationId xmlns:p14="http://schemas.microsoft.com/office/powerpoint/2010/main" val="97425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91658B-DF92-49EC-A0B0-9615AEDD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01894"/>
            <a:ext cx="8534400" cy="1507067"/>
          </a:xfrm>
        </p:spPr>
        <p:txBody>
          <a:bodyPr/>
          <a:lstStyle/>
          <a:p>
            <a:r>
              <a:rPr lang="hr-HR" dirty="0"/>
              <a:t>Z</a:t>
            </a:r>
            <a:r>
              <a:rPr lang="hr-HR" sz="3000" dirty="0"/>
              <a:t>vučna izolacija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C3F60D-6C23-4232-82F9-F98B8F180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49864"/>
            <a:ext cx="8534400" cy="370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/>
              <a:t>Kao i u prethodnom zadatku koristio sam dvije kutije, jedna je bila obložena drvom, a druga spužvom.</a:t>
            </a:r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r>
              <a:rPr lang="hr-HR" sz="3000" dirty="0"/>
              <a:t>Postupak</a:t>
            </a:r>
          </a:p>
          <a:p>
            <a:pPr marL="0" indent="0">
              <a:buNone/>
            </a:pPr>
            <a:r>
              <a:rPr lang="hr-HR" sz="2200" dirty="0"/>
              <a:t>Stavio sam drugi mobitel u jednu pa i u drugu kutiju i pustio</a:t>
            </a:r>
          </a:p>
          <a:p>
            <a:pPr marL="0" indent="0">
              <a:buNone/>
            </a:pPr>
            <a:r>
              <a:rPr lang="hr-HR" sz="2200" dirty="0"/>
              <a:t>zvuk.</a:t>
            </a:r>
          </a:p>
        </p:txBody>
      </p:sp>
    </p:spTree>
    <p:extLst>
      <p:ext uri="{BB962C8B-B14F-4D97-AF65-F5344CB8AC3E}">
        <p14:creationId xmlns:p14="http://schemas.microsoft.com/office/powerpoint/2010/main" val="138177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F08ACF-57D6-47B7-81E3-C9F99ADB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85894"/>
            <a:ext cx="8534400" cy="5637401"/>
          </a:xfrm>
        </p:spPr>
        <p:txBody>
          <a:bodyPr>
            <a:normAutofit fontScale="90000"/>
          </a:bodyPr>
          <a:lstStyle/>
          <a:p>
            <a:r>
              <a:rPr lang="hr-HR" sz="3200" dirty="0"/>
              <a:t>E</a:t>
            </a:r>
            <a:r>
              <a:rPr lang="hr-HR" sz="2400" dirty="0"/>
              <a:t>vo rezultata</a:t>
            </a:r>
            <a:br>
              <a:rPr lang="hr-HR" sz="2400" dirty="0"/>
            </a:br>
            <a:br>
              <a:rPr lang="hr-HR" sz="2400" dirty="0"/>
            </a:br>
            <a:br>
              <a:rPr lang="hr-HR" sz="2400" dirty="0"/>
            </a:br>
            <a:br>
              <a:rPr lang="hr-HR" sz="2400" dirty="0"/>
            </a:br>
            <a:br>
              <a:rPr lang="hr-HR" sz="2400" dirty="0"/>
            </a:br>
            <a:br>
              <a:rPr lang="hr-HR" sz="2400" dirty="0"/>
            </a:br>
            <a:br>
              <a:rPr lang="hr-HR" sz="2400" dirty="0"/>
            </a:br>
            <a:r>
              <a:rPr lang="hr-HR" sz="3200" dirty="0"/>
              <a:t>Z</a:t>
            </a:r>
            <a:r>
              <a:rPr lang="hr-HR" sz="2400" dirty="0"/>
              <a:t>aključak</a:t>
            </a:r>
            <a:br>
              <a:rPr lang="hr-HR" sz="2400" dirty="0"/>
            </a:br>
            <a:br>
              <a:rPr lang="hr-HR" sz="2400" dirty="0"/>
            </a:br>
            <a:r>
              <a:rPr lang="hr-HR" sz="3100" dirty="0"/>
              <a:t>s</a:t>
            </a:r>
            <a:r>
              <a:rPr lang="hr-HR" sz="2400" dirty="0"/>
              <a:t>pužva je bolji zvučni izolator jer bolje upija zvuk.</a:t>
            </a:r>
            <a:br>
              <a:rPr lang="hr-HR" sz="2400" dirty="0"/>
            </a:br>
            <a:br>
              <a:rPr lang="hr-HR" sz="2400" dirty="0"/>
            </a:br>
            <a:br>
              <a:rPr lang="hr-HR" sz="2400" dirty="0"/>
            </a:br>
            <a:br>
              <a:rPr lang="hr-HR" sz="2400" dirty="0"/>
            </a:br>
            <a:br>
              <a:rPr lang="hr-HR" sz="2400" dirty="0"/>
            </a:br>
            <a:endParaRPr lang="hr-HR" sz="2400" dirty="0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FBB2AD61-9B4F-4537-9972-7F2255EC4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318724"/>
              </p:ext>
            </p:extLst>
          </p:nvPr>
        </p:nvGraphicFramePr>
        <p:xfrm>
          <a:off x="815640" y="1229453"/>
          <a:ext cx="52803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876">
                  <a:extLst>
                    <a:ext uri="{9D8B030D-6E8A-4147-A177-3AD203B41FA5}">
                      <a16:colId xmlns:a16="http://schemas.microsoft.com/office/drawing/2014/main" val="2086313486"/>
                    </a:ext>
                  </a:extLst>
                </a:gridCol>
                <a:gridCol w="3288484">
                  <a:extLst>
                    <a:ext uri="{9D8B030D-6E8A-4147-A177-3AD203B41FA5}">
                      <a16:colId xmlns:a16="http://schemas.microsoft.com/office/drawing/2014/main" val="1228033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Glasnoća (dB)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Mjesto mobitela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619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75 dB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Izvan kutije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06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65 dB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 kutiji obloženoj spužvom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41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58 dB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 kutiji obloženoj drvom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906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26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70825D-6A29-43E0-8B14-ACBECB89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361" y="2146804"/>
            <a:ext cx="8534400" cy="1507067"/>
          </a:xfrm>
        </p:spPr>
        <p:txBody>
          <a:bodyPr>
            <a:normAutofit/>
          </a:bodyPr>
          <a:lstStyle/>
          <a:p>
            <a:r>
              <a:rPr lang="hr-HR" sz="8000" dirty="0"/>
              <a:t> kraj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0B498F-9F33-4F28-A6D6-8B081E117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4186" y="5058561"/>
            <a:ext cx="3485116" cy="1138417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     Izradio: Lovro Vračić 6.f</a:t>
            </a:r>
          </a:p>
        </p:txBody>
      </p:sp>
    </p:spTree>
    <p:extLst>
      <p:ext uri="{BB962C8B-B14F-4D97-AF65-F5344CB8AC3E}">
        <p14:creationId xmlns:p14="http://schemas.microsoft.com/office/powerpoint/2010/main" val="927446717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111</TotalTime>
  <Words>217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Isječak</vt:lpstr>
      <vt:lpstr>Ispitivanje svojstva građevinskih materijala</vt:lpstr>
      <vt:lpstr>.</vt:lpstr>
      <vt:lpstr>.</vt:lpstr>
      <vt:lpstr>.</vt:lpstr>
      <vt:lpstr>Ovo su rezultati:</vt:lpstr>
      <vt:lpstr>Zaključak</vt:lpstr>
      <vt:lpstr>Zvučna izolacija</vt:lpstr>
      <vt:lpstr>Evo rezultata       Zaključak  spužva je bolji zvučni izolator jer bolje upija zvuk.     </vt:lpstr>
      <vt:lpstr> 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Ispitivanje svojstva građevinskih materijala</dc:title>
  <dc:creator>Korisnik</dc:creator>
  <cp:lastModifiedBy>Korisnik</cp:lastModifiedBy>
  <cp:revision>11</cp:revision>
  <dcterms:created xsi:type="dcterms:W3CDTF">2022-03-26T09:41:27Z</dcterms:created>
  <dcterms:modified xsi:type="dcterms:W3CDTF">2022-03-27T19:03:52Z</dcterms:modified>
</cp:coreProperties>
</file>