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8048CAB-23A8-4005-A4F1-713D34EB9877}" type="datetimeFigureOut">
              <a:rPr lang="hr-HR" smtClean="0"/>
              <a:t>30.5.2022.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58F31B0-15DD-49F7-8665-009BF86088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022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8CAB-23A8-4005-A4F1-713D34EB9877}" type="datetimeFigureOut">
              <a:rPr lang="hr-HR" smtClean="0"/>
              <a:t>30.5.2022.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31B0-15DD-49F7-8665-009BF86088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472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8CAB-23A8-4005-A4F1-713D34EB9877}" type="datetimeFigureOut">
              <a:rPr lang="hr-HR" smtClean="0"/>
              <a:t>30.5.2022.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31B0-15DD-49F7-8665-009BF86088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468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8CAB-23A8-4005-A4F1-713D34EB9877}" type="datetimeFigureOut">
              <a:rPr lang="hr-HR" smtClean="0"/>
              <a:t>30.5.2022.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31B0-15DD-49F7-8665-009BF8608865}" type="slidenum">
              <a:rPr lang="hr-HR" smtClean="0"/>
              <a:t>‹#›</a:t>
            </a:fld>
            <a:endParaRPr lang="hr-H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0740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8CAB-23A8-4005-A4F1-713D34EB9877}" type="datetimeFigureOut">
              <a:rPr lang="hr-HR" smtClean="0"/>
              <a:t>30.5.2022.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31B0-15DD-49F7-8665-009BF86088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552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8CAB-23A8-4005-A4F1-713D34EB9877}" type="datetimeFigureOut">
              <a:rPr lang="hr-HR" smtClean="0"/>
              <a:t>30.5.2022.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31B0-15DD-49F7-8665-009BF86088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2826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8CAB-23A8-4005-A4F1-713D34EB9877}" type="datetimeFigureOut">
              <a:rPr lang="hr-HR" smtClean="0"/>
              <a:t>30.5.2022.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31B0-15DD-49F7-8665-009BF86088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4757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8CAB-23A8-4005-A4F1-713D34EB9877}" type="datetimeFigureOut">
              <a:rPr lang="hr-HR" smtClean="0"/>
              <a:t>30.5.2022.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31B0-15DD-49F7-8665-009BF86088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4668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8CAB-23A8-4005-A4F1-713D34EB9877}" type="datetimeFigureOut">
              <a:rPr lang="hr-HR" smtClean="0"/>
              <a:t>30.5.2022.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31B0-15DD-49F7-8665-009BF86088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26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8CAB-23A8-4005-A4F1-713D34EB9877}" type="datetimeFigureOut">
              <a:rPr lang="hr-HR" smtClean="0"/>
              <a:t>30.5.2022.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31B0-15DD-49F7-8665-009BF86088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521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8CAB-23A8-4005-A4F1-713D34EB9877}" type="datetimeFigureOut">
              <a:rPr lang="hr-HR" smtClean="0"/>
              <a:t>30.5.2022.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31B0-15DD-49F7-8665-009BF86088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994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8CAB-23A8-4005-A4F1-713D34EB9877}" type="datetimeFigureOut">
              <a:rPr lang="hr-HR" smtClean="0"/>
              <a:t>30.5.2022.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31B0-15DD-49F7-8665-009BF86088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213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8CAB-23A8-4005-A4F1-713D34EB9877}" type="datetimeFigureOut">
              <a:rPr lang="hr-HR" smtClean="0"/>
              <a:t>30.5.2022.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31B0-15DD-49F7-8665-009BF86088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288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8CAB-23A8-4005-A4F1-713D34EB9877}" type="datetimeFigureOut">
              <a:rPr lang="hr-HR" smtClean="0"/>
              <a:t>30.5.2022.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31B0-15DD-49F7-8665-009BF86088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127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8CAB-23A8-4005-A4F1-713D34EB9877}" type="datetimeFigureOut">
              <a:rPr lang="hr-HR" smtClean="0"/>
              <a:t>30.5.2022.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31B0-15DD-49F7-8665-009BF86088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75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8CAB-23A8-4005-A4F1-713D34EB9877}" type="datetimeFigureOut">
              <a:rPr lang="hr-HR" smtClean="0"/>
              <a:t>30.5.2022.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31B0-15DD-49F7-8665-009BF86088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253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8CAB-23A8-4005-A4F1-713D34EB9877}" type="datetimeFigureOut">
              <a:rPr lang="hr-HR" smtClean="0"/>
              <a:t>30.5.2022.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31B0-15DD-49F7-8665-009BF86088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1874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48CAB-23A8-4005-A4F1-713D34EB9877}" type="datetimeFigureOut">
              <a:rPr lang="hr-HR" smtClean="0"/>
              <a:t>30.5.2022.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F31B0-15DD-49F7-8665-009BF86088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7183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7" Type="http://schemas.openxmlformats.org/officeDocument/2006/relationships/image" Target="../media/image1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3.mp4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223208-C4E0-47D5-A9B3-3F379A919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4992" y="2427760"/>
            <a:ext cx="7002011" cy="817097"/>
          </a:xfrm>
        </p:spPr>
        <p:txBody>
          <a:bodyPr>
            <a:noAutofit/>
          </a:bodyPr>
          <a:lstStyle/>
          <a:p>
            <a:r>
              <a:rPr lang="hr-HR" sz="6000" b="1" i="1" dirty="0">
                <a:latin typeface="Berlin Sans FB Demi" panose="020E0802020502020306" pitchFamily="34" charset="0"/>
              </a:rPr>
              <a:t>Solarno kuhalo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D3C02CA-469D-4C40-BFED-E81466F86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741" y="3429000"/>
            <a:ext cx="1970511" cy="261352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C090C1D7-8B83-4F8A-AF1F-D3983612AB77}"/>
              </a:ext>
            </a:extLst>
          </p:cNvPr>
          <p:cNvSpPr txBox="1"/>
          <p:nvPr/>
        </p:nvSpPr>
        <p:spPr>
          <a:xfrm>
            <a:off x="6542212" y="270409"/>
            <a:ext cx="5649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Osnovna škola fra Kaje </a:t>
            </a:r>
            <a:r>
              <a:rPr lang="hr-HR" sz="2400" b="1" dirty="0" err="1"/>
              <a:t>Adžića</a:t>
            </a:r>
            <a:r>
              <a:rPr lang="hr-HR" sz="2400" b="1" dirty="0"/>
              <a:t> Pleternica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C8BF2B3-1463-486C-9C96-35CA61A13BC9}"/>
              </a:ext>
            </a:extLst>
          </p:cNvPr>
          <p:cNvSpPr txBox="1"/>
          <p:nvPr/>
        </p:nvSpPr>
        <p:spPr>
          <a:xfrm>
            <a:off x="9597003" y="5627021"/>
            <a:ext cx="2033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izradio: David Kovačević 7.b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39A212F-483C-4456-B998-0F4C8BEF9D89}"/>
              </a:ext>
            </a:extLst>
          </p:cNvPr>
          <p:cNvSpPr txBox="1"/>
          <p:nvPr/>
        </p:nvSpPr>
        <p:spPr>
          <a:xfrm>
            <a:off x="2401369" y="5811686"/>
            <a:ext cx="174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lipanj,2021. </a:t>
            </a:r>
          </a:p>
        </p:txBody>
      </p:sp>
    </p:spTree>
    <p:extLst>
      <p:ext uri="{BB962C8B-B14F-4D97-AF65-F5344CB8AC3E}">
        <p14:creationId xmlns:p14="http://schemas.microsoft.com/office/powerpoint/2010/main" val="3978773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B2499F-5190-4C33-94A7-081616420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Izrada i pribor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62F0915-B2CB-49AD-A9A5-5280233F920D}"/>
              </a:ext>
            </a:extLst>
          </p:cNvPr>
          <p:cNvSpPr txBox="1"/>
          <p:nvPr/>
        </p:nvSpPr>
        <p:spPr>
          <a:xfrm>
            <a:off x="5515571" y="142284"/>
            <a:ext cx="115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1. Korak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95A2F84E-2C50-4952-9DBF-80B48E644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72" y="565513"/>
            <a:ext cx="2619375" cy="1962150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AC33D872-CEB4-43DF-ABC2-D928D31843DF}"/>
              </a:ext>
            </a:extLst>
          </p:cNvPr>
          <p:cNvSpPr txBox="1"/>
          <p:nvPr/>
        </p:nvSpPr>
        <p:spPr>
          <a:xfrm>
            <a:off x="10455479" y="196181"/>
            <a:ext cx="1736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2. Korak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58B0AB04-6C04-4779-979F-FFD725EE5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536" y="4039592"/>
            <a:ext cx="1736520" cy="1962150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34063CAF-D210-4BF6-82AC-95C4AFFD20D1}"/>
              </a:ext>
            </a:extLst>
          </p:cNvPr>
          <p:cNvSpPr txBox="1"/>
          <p:nvPr/>
        </p:nvSpPr>
        <p:spPr>
          <a:xfrm>
            <a:off x="5626983" y="3642781"/>
            <a:ext cx="1921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3. Korak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12DF0FAF-4EC2-46EA-A838-4CD238B2F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173" y="555528"/>
            <a:ext cx="1736476" cy="2307833"/>
          </a:xfrm>
          <a:prstGeom prst="rect">
            <a:avLst/>
          </a:prstGeom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id="{E664DD6A-90BE-4DBE-A82D-CD044919E384}"/>
              </a:ext>
            </a:extLst>
          </p:cNvPr>
          <p:cNvSpPr txBox="1"/>
          <p:nvPr/>
        </p:nvSpPr>
        <p:spPr>
          <a:xfrm>
            <a:off x="9627680" y="3480937"/>
            <a:ext cx="218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4. Korak</a:t>
            </a: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92DAF132-35B6-4DE2-916F-809E076F51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935" y="4039593"/>
            <a:ext cx="1645087" cy="2186374"/>
          </a:xfrm>
          <a:prstGeom prst="rect">
            <a:avLst/>
          </a:prstGeom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id="{3277E0D5-414D-4981-B256-DE240EB2FBC4}"/>
              </a:ext>
            </a:extLst>
          </p:cNvPr>
          <p:cNvSpPr txBox="1"/>
          <p:nvPr/>
        </p:nvSpPr>
        <p:spPr>
          <a:xfrm>
            <a:off x="5236895" y="2504972"/>
            <a:ext cx="239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Ocrtavanje i rezanje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2A0AEE03-E655-4EEF-9A20-8D2D4D6A3D38}"/>
              </a:ext>
            </a:extLst>
          </p:cNvPr>
          <p:cNvSpPr txBox="1"/>
          <p:nvPr/>
        </p:nvSpPr>
        <p:spPr>
          <a:xfrm>
            <a:off x="5009076" y="5923155"/>
            <a:ext cx="239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Lijepljenje crnog papira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8FAD3A8F-2DC0-4AE8-BD9F-9B2F7CDD644C}"/>
              </a:ext>
            </a:extLst>
          </p:cNvPr>
          <p:cNvSpPr txBox="1"/>
          <p:nvPr/>
        </p:nvSpPr>
        <p:spPr>
          <a:xfrm>
            <a:off x="9576339" y="2784213"/>
            <a:ext cx="267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Lijepljenje aluminijske folije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91DB2D6F-B0F4-4519-B22F-304A6390D628}"/>
              </a:ext>
            </a:extLst>
          </p:cNvPr>
          <p:cNvSpPr txBox="1"/>
          <p:nvPr/>
        </p:nvSpPr>
        <p:spPr>
          <a:xfrm>
            <a:off x="8871342" y="6117806"/>
            <a:ext cx="2615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Dodavanje prozirne folije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90AE359A-AE92-4B0E-8570-3E669C9E937F}"/>
              </a:ext>
            </a:extLst>
          </p:cNvPr>
          <p:cNvSpPr txBox="1"/>
          <p:nvPr/>
        </p:nvSpPr>
        <p:spPr>
          <a:xfrm>
            <a:off x="1476971" y="4328719"/>
            <a:ext cx="29755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kutija (od pizze)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crni papir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ravnalo, trokuti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aluminijska folija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prozirna folija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ljepljiva traka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škare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skalpel </a:t>
            </a:r>
          </a:p>
        </p:txBody>
      </p:sp>
      <p:pic>
        <p:nvPicPr>
          <p:cNvPr id="28" name="Rezervirano mjesto sadržaja 27">
            <a:extLst>
              <a:ext uri="{FF2B5EF4-FFF2-40B4-BE49-F238E27FC236}">
                <a16:creationId xmlns:a16="http://schemas.microsoft.com/office/drawing/2014/main" id="{30090F28-A517-4BF2-B041-8A8335135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06217" y="1794956"/>
            <a:ext cx="1836493" cy="2440758"/>
          </a:xfrm>
        </p:spPr>
      </p:pic>
    </p:spTree>
    <p:extLst>
      <p:ext uri="{BB962C8B-B14F-4D97-AF65-F5344CB8AC3E}">
        <p14:creationId xmlns:p14="http://schemas.microsoft.com/office/powerpoint/2010/main" val="354357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6D53A1-EC12-4CA9-A652-24F43C47A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  <a:r>
              <a:rPr lang="hr-HR" b="1" dirty="0"/>
              <a:t>Uvod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91E66C9-12C4-44C5-A23E-C23F675E7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Solarno kuhalo radi tako što se njegova unutrašnjost zagrijava pomoću </a:t>
            </a:r>
            <a:r>
              <a:rPr lang="hr-HR"/>
              <a:t>toplinske energije Sunca.</a:t>
            </a:r>
            <a:endParaRPr lang="hr-HR" dirty="0"/>
          </a:p>
          <a:p>
            <a:r>
              <a:rPr lang="hr-HR" dirty="0"/>
              <a:t>Toplinska energija se povećava s vremenom tj. što je jače sunce i što više vremena bude na suncu toplinska energija je veća.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03123C4-7FE9-4981-A357-A97CE6ACE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849" y="3829050"/>
            <a:ext cx="2032889" cy="270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0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522706-8BE3-4F39-92D9-C2C396956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Primjer 1. temperatura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A194E51-DC5F-4097-8BD1-3F06E499E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4" y="3428999"/>
            <a:ext cx="2387673" cy="3173295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D5E1F6C2-2CCE-46F0-BB68-0D3CA8912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7" y="3429000"/>
            <a:ext cx="2387673" cy="317329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9B0C5559-2AAA-411C-900D-FC6456246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705" y="3899220"/>
            <a:ext cx="2619375" cy="1962150"/>
          </a:xfrm>
          <a:prstGeom prst="rect">
            <a:avLst/>
          </a:prstGeom>
        </p:spPr>
      </p:pic>
      <p:sp>
        <p:nvSpPr>
          <p:cNvPr id="14" name="Strelica: desno 13">
            <a:extLst>
              <a:ext uri="{FF2B5EF4-FFF2-40B4-BE49-F238E27FC236}">
                <a16:creationId xmlns:a16="http://schemas.microsoft.com/office/drawing/2014/main" id="{982A8A8C-3F61-4FCD-811B-EED7CCD5BC0C}"/>
              </a:ext>
            </a:extLst>
          </p:cNvPr>
          <p:cNvSpPr/>
          <p:nvPr/>
        </p:nvSpPr>
        <p:spPr>
          <a:xfrm>
            <a:off x="3892492" y="4764947"/>
            <a:ext cx="822121" cy="545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Strelica: desno 14">
            <a:extLst>
              <a:ext uri="{FF2B5EF4-FFF2-40B4-BE49-F238E27FC236}">
                <a16:creationId xmlns:a16="http://schemas.microsoft.com/office/drawing/2014/main" id="{C355EFAF-AFE9-4A8F-AD64-E63542EB7370}"/>
              </a:ext>
            </a:extLst>
          </p:cNvPr>
          <p:cNvSpPr/>
          <p:nvPr/>
        </p:nvSpPr>
        <p:spPr>
          <a:xfrm>
            <a:off x="8014785" y="4880295"/>
            <a:ext cx="805343" cy="494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D84C29E-355C-406C-A4A3-AC7AAF394AFB}"/>
              </a:ext>
            </a:extLst>
          </p:cNvPr>
          <p:cNvSpPr txBox="1"/>
          <p:nvPr/>
        </p:nvSpPr>
        <p:spPr>
          <a:xfrm>
            <a:off x="1141413" y="2256639"/>
            <a:ext cx="10133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Nakon 15 minuta u solarnom kuhalu temperatura se povećala za od prilike 20°C.</a:t>
            </a:r>
          </a:p>
        </p:txBody>
      </p:sp>
    </p:spTree>
    <p:extLst>
      <p:ext uri="{BB962C8B-B14F-4D97-AF65-F5344CB8AC3E}">
        <p14:creationId xmlns:p14="http://schemas.microsoft.com/office/powerpoint/2010/main" val="4188778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B64903-9986-4CDA-BBB7-406F06541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Primjer 2. topljenje čokolade</a:t>
            </a:r>
          </a:p>
        </p:txBody>
      </p:sp>
      <p:pic>
        <p:nvPicPr>
          <p:cNvPr id="4" name="video-1623503392">
            <a:hlinkClick r:id="" action="ppaction://media"/>
            <a:extLst>
              <a:ext uri="{FF2B5EF4-FFF2-40B4-BE49-F238E27FC236}">
                <a16:creationId xmlns:a16="http://schemas.microsoft.com/office/drawing/2014/main" id="{EF5D9FCF-9B62-4CBA-9FCE-C394EFE404A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89570" y="2710704"/>
            <a:ext cx="1987550" cy="3541712"/>
          </a:xfr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C7C4FDFB-51AA-4B01-809D-EC6FE5B7B7FD}"/>
              </a:ext>
            </a:extLst>
          </p:cNvPr>
          <p:cNvSpPr txBox="1"/>
          <p:nvPr/>
        </p:nvSpPr>
        <p:spPr>
          <a:xfrm>
            <a:off x="543453" y="2311589"/>
            <a:ext cx="197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 Kockice čokolade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9FD5F81-DEF3-47E4-855B-39A9C69B47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6" y="2693082"/>
            <a:ext cx="1971412" cy="262007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AE2B06D-93EC-4A73-BFDE-B0C33E9C0F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064" y="2693082"/>
            <a:ext cx="1971412" cy="262007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1E694C74-318D-43A9-B15B-2358D9FC8614}"/>
              </a:ext>
            </a:extLst>
          </p:cNvPr>
          <p:cNvSpPr txBox="1"/>
          <p:nvPr/>
        </p:nvSpPr>
        <p:spPr>
          <a:xfrm>
            <a:off x="2887881" y="2341372"/>
            <a:ext cx="289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Čokolada u solarnom kuhalu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726DAC50-5AF6-4516-9D2F-59C003448B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206" y="2680921"/>
            <a:ext cx="1962683" cy="2608470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F7A8EF08-7FC5-415F-ACFB-1E89E89B5C94}"/>
              </a:ext>
            </a:extLst>
          </p:cNvPr>
          <p:cNvSpPr txBox="1"/>
          <p:nvPr/>
        </p:nvSpPr>
        <p:spPr>
          <a:xfrm>
            <a:off x="5894707" y="2341372"/>
            <a:ext cx="459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Čokolada nakon 10 minuta u solarnom kuhalu</a:t>
            </a:r>
          </a:p>
        </p:txBody>
      </p:sp>
    </p:spTree>
    <p:extLst>
      <p:ext uri="{BB962C8B-B14F-4D97-AF65-F5344CB8AC3E}">
        <p14:creationId xmlns:p14="http://schemas.microsoft.com/office/powerpoint/2010/main" val="139903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C6846B-AB25-469D-87A9-F65EA85D0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Primjer 3. pečeno jaje</a:t>
            </a:r>
          </a:p>
        </p:txBody>
      </p:sp>
      <p:pic>
        <p:nvPicPr>
          <p:cNvPr id="4" name="video-1623503400">
            <a:hlinkClick r:id="" action="ppaction://media"/>
            <a:extLst>
              <a:ext uri="{FF2B5EF4-FFF2-40B4-BE49-F238E27FC236}">
                <a16:creationId xmlns:a16="http://schemas.microsoft.com/office/drawing/2014/main" id="{AE675641-78E4-4BBC-BE12-36F4577E016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44883" y="2789161"/>
            <a:ext cx="1987550" cy="3541712"/>
          </a:xfr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BB7F73D1-8828-45D0-8DA7-BD580FEF172E}"/>
              </a:ext>
            </a:extLst>
          </p:cNvPr>
          <p:cNvSpPr txBox="1"/>
          <p:nvPr/>
        </p:nvSpPr>
        <p:spPr>
          <a:xfrm>
            <a:off x="1710763" y="2419829"/>
            <a:ext cx="2583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razmućeno jaje</a:t>
            </a:r>
          </a:p>
        </p:txBody>
      </p:sp>
      <p:pic>
        <p:nvPicPr>
          <p:cNvPr id="6" name="video-1623503414">
            <a:hlinkClick r:id="" action="ppaction://media"/>
            <a:extLst>
              <a:ext uri="{FF2B5EF4-FFF2-40B4-BE49-F238E27FC236}">
                <a16:creationId xmlns:a16="http://schemas.microsoft.com/office/drawing/2014/main" id="{EB87C3B6-07C0-48E0-BECE-F63EC3228235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89210" y="2819939"/>
            <a:ext cx="1987551" cy="3543026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D96503FD-BBAC-4D02-8685-A701BAC5BC37}"/>
              </a:ext>
            </a:extLst>
          </p:cNvPr>
          <p:cNvSpPr txBox="1"/>
          <p:nvPr/>
        </p:nvSpPr>
        <p:spPr>
          <a:xfrm>
            <a:off x="5972961" y="2419829"/>
            <a:ext cx="389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jaje nakon 35 minuta u solarnom kuhalu</a:t>
            </a:r>
          </a:p>
        </p:txBody>
      </p:sp>
    </p:spTree>
    <p:extLst>
      <p:ext uri="{BB962C8B-B14F-4D97-AF65-F5344CB8AC3E}">
        <p14:creationId xmlns:p14="http://schemas.microsoft.com/office/powerpoint/2010/main" val="176467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4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D0E057-CB38-4FC8-99DE-1C843301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Zaključak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13E0F0-D317-4B96-991D-AF0231705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Prema testiranim primjerima možemo zaključiti da je solarno kuhalo dosta korisno i da možemo pripremiti određenu hranu.</a:t>
            </a:r>
          </a:p>
          <a:p>
            <a:r>
              <a:rPr lang="hr-HR" dirty="0"/>
              <a:t>Nedostatak je to što nam treba više vremena za pripremu hrane tj. pečenje. </a:t>
            </a:r>
          </a:p>
          <a:p>
            <a:r>
              <a:rPr lang="hr-HR" dirty="0"/>
              <a:t>Ipak ne iskorištavamo električnu energiju i slično.</a:t>
            </a:r>
          </a:p>
        </p:txBody>
      </p:sp>
    </p:spTree>
    <p:extLst>
      <p:ext uri="{BB962C8B-B14F-4D97-AF65-F5344CB8AC3E}">
        <p14:creationId xmlns:p14="http://schemas.microsoft.com/office/powerpoint/2010/main" val="46014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03E727-044B-40C7-B8E0-953E9510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b="1" dirty="0"/>
              <a:t>                        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5DC98A-6174-40EC-BA09-3002E7505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8800" b="1" dirty="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37810405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Kružnica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Kružn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užnica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Kružnica</Template>
  <TotalTime>93</TotalTime>
  <Words>204</Words>
  <Application>Microsoft Office PowerPoint</Application>
  <PresentationFormat>Široki zaslon</PresentationFormat>
  <Paragraphs>39</Paragraphs>
  <Slides>8</Slides>
  <Notes>0</Notes>
  <HiddenSlides>0</HiddenSlides>
  <MMClips>3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Berlin Sans FB Demi</vt:lpstr>
      <vt:lpstr>Tw Cen MT</vt:lpstr>
      <vt:lpstr>Kružnica</vt:lpstr>
      <vt:lpstr>Solarno kuhalo</vt:lpstr>
      <vt:lpstr>Izrada i pribor</vt:lpstr>
      <vt:lpstr> Uvod</vt:lpstr>
      <vt:lpstr>Primjer 1. temperatura</vt:lpstr>
      <vt:lpstr>Primjer 2. topljenje čokolade</vt:lpstr>
      <vt:lpstr>Primjer 3. pečeno jaje</vt:lpstr>
      <vt:lpstr>Zaključak</vt:lpstr>
      <vt:lpstr>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Solarno kuhalo</dc:title>
  <dc:creator>Korisnik</dc:creator>
  <cp:lastModifiedBy>Marjana</cp:lastModifiedBy>
  <cp:revision>11</cp:revision>
  <dcterms:created xsi:type="dcterms:W3CDTF">2021-06-12T13:09:30Z</dcterms:created>
  <dcterms:modified xsi:type="dcterms:W3CDTF">2022-05-30T18:22:28Z</dcterms:modified>
</cp:coreProperties>
</file>