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3157-84EF-44E3-9A40-88D46DD34947}" type="datetimeFigureOut">
              <a:rPr lang="hr-HR" smtClean="0"/>
              <a:t>25.4.2022.</a:t>
            </a:fld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96CA39-52E1-4F84-8793-05198AED71A5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3157-84EF-44E3-9A40-88D46DD34947}" type="datetimeFigureOut">
              <a:rPr lang="hr-HR" smtClean="0"/>
              <a:t>25.4.2022.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CA39-52E1-4F84-8793-05198AED71A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3157-84EF-44E3-9A40-88D46DD34947}" type="datetimeFigureOut">
              <a:rPr lang="hr-HR" smtClean="0"/>
              <a:t>25.4.2022.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CA39-52E1-4F84-8793-05198AED71A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3157-84EF-44E3-9A40-88D46DD34947}" type="datetimeFigureOut">
              <a:rPr lang="hr-HR" smtClean="0"/>
              <a:t>25.4.2022.</a:t>
            </a:fld>
            <a:endParaRPr lang="hr-H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96CA39-52E1-4F84-8793-05198AED71A5}" type="slidenum">
              <a:rPr lang="hr-HR" smtClean="0"/>
              <a:t>‹#›</a:t>
            </a:fld>
            <a:endParaRPr lang="hr-H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3157-84EF-44E3-9A40-88D46DD34947}" type="datetimeFigureOut">
              <a:rPr lang="hr-HR" smtClean="0"/>
              <a:t>25.4.2022.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96CA39-52E1-4F84-8793-05198AED71A5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3157-84EF-44E3-9A40-88D46DD34947}" type="datetimeFigureOut">
              <a:rPr lang="hr-HR" smtClean="0"/>
              <a:t>25.4.2022.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96CA39-52E1-4F84-8793-05198AED71A5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3157-84EF-44E3-9A40-88D46DD34947}" type="datetimeFigureOut">
              <a:rPr lang="hr-HR" smtClean="0"/>
              <a:t>25.4.2022.</a:t>
            </a:fld>
            <a:endParaRPr lang="hr-H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96CA39-52E1-4F84-8793-05198AED71A5}" type="slidenum">
              <a:rPr lang="hr-HR" smtClean="0"/>
              <a:t>‹#›</a:t>
            </a:fld>
            <a:endParaRPr lang="hr-H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3157-84EF-44E3-9A40-88D46DD34947}" type="datetimeFigureOut">
              <a:rPr lang="hr-HR" smtClean="0"/>
              <a:t>25.4.2022.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96CA39-52E1-4F84-8793-05198AED71A5}" type="slidenum">
              <a:rPr lang="hr-HR" smtClean="0"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3157-84EF-44E3-9A40-88D46DD34947}" type="datetimeFigureOut">
              <a:rPr lang="hr-HR" smtClean="0"/>
              <a:t>25.4.2022.</a:t>
            </a:fld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96CA39-52E1-4F84-8793-05198AED71A5}" type="slidenum">
              <a:rPr lang="hr-HR" smtClean="0"/>
              <a:t>‹#›</a:t>
            </a:fld>
            <a:endParaRPr lang="hr-H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3157-84EF-44E3-9A40-88D46DD34947}" type="datetimeFigureOut">
              <a:rPr lang="hr-HR" smtClean="0"/>
              <a:t>25.4.2022.</a:t>
            </a:fld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96CA39-52E1-4F84-8793-05198AED71A5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3157-84EF-44E3-9A40-88D46DD34947}" type="datetimeFigureOut">
              <a:rPr lang="hr-HR" smtClean="0"/>
              <a:t>25.4.2022.</a:t>
            </a:fld>
            <a:endParaRPr lang="hr-H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96CA39-52E1-4F84-8793-05198AED71A5}" type="slidenum">
              <a:rPr lang="hr-HR" smtClean="0"/>
              <a:t>‹#›</a:t>
            </a:fld>
            <a:endParaRPr lang="hr-H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248F3157-84EF-44E3-9A40-88D46DD34947}" type="datetimeFigureOut">
              <a:rPr lang="hr-HR" smtClean="0"/>
              <a:t>25.4.2022.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296CA39-52E1-4F84-8793-05198AED71A5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8064896" cy="2152650"/>
          </a:xfrm>
        </p:spPr>
        <p:txBody>
          <a:bodyPr/>
          <a:lstStyle/>
          <a:p>
            <a:r>
              <a:rPr lang="hr-HR" sz="4400" dirty="0" smtClean="0">
                <a:latin typeface="Algerian" panose="04020705040A02060702" pitchFamily="82" charset="0"/>
              </a:rPr>
              <a:t>Ispitivanje svojstva građevinskih materijala</a:t>
            </a:r>
            <a:endParaRPr lang="hr-HR" sz="4400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3728" y="3429000"/>
            <a:ext cx="6172200" cy="685800"/>
          </a:xfrm>
        </p:spPr>
        <p:txBody>
          <a:bodyPr>
            <a:normAutofit/>
          </a:bodyPr>
          <a:lstStyle/>
          <a:p>
            <a:r>
              <a:rPr lang="hr-HR" sz="3600" dirty="0" smtClean="0">
                <a:latin typeface="Edwardian Script ITC" panose="030303020407070D0804" pitchFamily="66" charset="0"/>
                <a:ea typeface="Ebrima" panose="02000000000000000000" pitchFamily="2" charset="0"/>
                <a:cs typeface="Ebrima" panose="02000000000000000000" pitchFamily="2" charset="0"/>
              </a:rPr>
              <a:t>Materijali za termo izolaciju</a:t>
            </a:r>
            <a:endParaRPr lang="hr-HR" sz="3600" dirty="0">
              <a:latin typeface="Edwardian Script ITC" panose="030303020407070D0804" pitchFamily="66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658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340768"/>
            <a:ext cx="8280920" cy="5256584"/>
          </a:xfrm>
        </p:spPr>
        <p:txBody>
          <a:bodyPr>
            <a:normAutofit/>
          </a:bodyPr>
          <a:lstStyle/>
          <a:p>
            <a:r>
              <a:rPr lang="hr-HR" sz="2800" dirty="0" smtClean="0"/>
              <a:t>U dvije čaše ulijte vodu iste temperature</a:t>
            </a:r>
          </a:p>
          <a:p>
            <a:r>
              <a:rPr lang="hr-HR" sz="2800" dirty="0" smtClean="0"/>
              <a:t>Jednu kutiju obložite bilo kojim materijalom za termo izolaciju(kutija mora imati poklopac), ja sam koristila stiropor</a:t>
            </a:r>
          </a:p>
          <a:p>
            <a:r>
              <a:rPr lang="hr-HR" sz="2800" dirty="0" smtClean="0"/>
              <a:t>Jednu čašu ostavite na sobnoj temperaturi, a drugu postvite u kutiju</a:t>
            </a:r>
          </a:p>
          <a:p>
            <a:r>
              <a:rPr lang="hr-HR" sz="2800" dirty="0" smtClean="0"/>
              <a:t>Svakih deset minuta mjerite temperaturu vode</a:t>
            </a:r>
            <a:endParaRPr lang="hr-HR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7543800" cy="914400"/>
          </a:xfrm>
        </p:spPr>
        <p:txBody>
          <a:bodyPr/>
          <a:lstStyle/>
          <a:p>
            <a:r>
              <a:rPr lang="hr-HR" dirty="0" smtClean="0">
                <a:latin typeface="Algerian" panose="04020705040A02060702" pitchFamily="82" charset="0"/>
              </a:rPr>
              <a:t>Proces izrade pokusa</a:t>
            </a:r>
            <a:endParaRPr lang="hr-HR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58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133397"/>
              </p:ext>
            </p:extLst>
          </p:nvPr>
        </p:nvGraphicFramePr>
        <p:xfrm>
          <a:off x="326309" y="1628800"/>
          <a:ext cx="8785224" cy="414046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28408"/>
                <a:gridCol w="2928408"/>
                <a:gridCol w="2928408"/>
              </a:tblGrid>
              <a:tr h="828092">
                <a:tc>
                  <a:txBody>
                    <a:bodyPr/>
                    <a:lstStyle/>
                    <a:p>
                      <a:endParaRPr lang="hr-HR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hr-HR" sz="2400" dirty="0" smtClean="0">
                          <a:solidFill>
                            <a:schemeClr val="bg1"/>
                          </a:solidFill>
                        </a:rPr>
                        <a:t>Temperatura</a:t>
                      </a:r>
                      <a:endParaRPr lang="hr-HR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hr-HR" sz="2400" dirty="0" smtClean="0">
                          <a:solidFill>
                            <a:schemeClr val="bg1"/>
                          </a:solidFill>
                        </a:rPr>
                        <a:t>Sobna temperatura</a:t>
                      </a:r>
                      <a:endParaRPr lang="hr-HR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r-HR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hr-HR" sz="2400" dirty="0" smtClean="0">
                          <a:solidFill>
                            <a:schemeClr val="bg1"/>
                          </a:solidFill>
                        </a:rPr>
                        <a:t>Unutar kutije</a:t>
                      </a:r>
                      <a:endParaRPr lang="hr-HR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828092">
                <a:tc>
                  <a:txBody>
                    <a:bodyPr/>
                    <a:lstStyle/>
                    <a:p>
                      <a:r>
                        <a:rPr lang="hr-HR" sz="2400" dirty="0" smtClean="0">
                          <a:solidFill>
                            <a:schemeClr val="bg1"/>
                          </a:solidFill>
                        </a:rPr>
                        <a:t>Početno</a:t>
                      </a:r>
                      <a:endParaRPr lang="hr-HR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dirty="0" smtClean="0"/>
                        <a:t>            33</a:t>
                      </a:r>
                      <a:r>
                        <a:rPr lang="he-IL" sz="2800" dirty="0" smtClean="0">
                          <a:latin typeface="Times New Roman"/>
                          <a:cs typeface="Times New Roman"/>
                        </a:rPr>
                        <a:t>º</a:t>
                      </a:r>
                      <a:r>
                        <a:rPr lang="hr-HR" sz="2800" dirty="0" smtClean="0">
                          <a:latin typeface="Times New Roman"/>
                          <a:cs typeface="Times New Roman"/>
                        </a:rPr>
                        <a:t>c</a:t>
                      </a:r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dirty="0" smtClean="0"/>
                        <a:t>            33</a:t>
                      </a:r>
                      <a:r>
                        <a:rPr lang="hr-HR" sz="2800" dirty="0" smtClean="0">
                          <a:latin typeface="Times New Roman"/>
                          <a:cs typeface="Times New Roman"/>
                        </a:rPr>
                        <a:t>ºc</a:t>
                      </a:r>
                      <a:endParaRPr lang="hr-HR" sz="2800" dirty="0"/>
                    </a:p>
                  </a:txBody>
                  <a:tcPr/>
                </a:tc>
              </a:tr>
              <a:tr h="828092">
                <a:tc>
                  <a:txBody>
                    <a:bodyPr/>
                    <a:lstStyle/>
                    <a:p>
                      <a:r>
                        <a:rPr lang="hr-HR" sz="2400" dirty="0" smtClean="0">
                          <a:solidFill>
                            <a:schemeClr val="bg1"/>
                          </a:solidFill>
                        </a:rPr>
                        <a:t>Nakon 10</a:t>
                      </a:r>
                      <a:r>
                        <a:rPr lang="hr-HR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r-HR" sz="2400" dirty="0" smtClean="0">
                          <a:solidFill>
                            <a:schemeClr val="bg1"/>
                          </a:solidFill>
                        </a:rPr>
                        <a:t>min </a:t>
                      </a:r>
                    </a:p>
                    <a:p>
                      <a:endParaRPr lang="hr-HR" sz="2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dirty="0" smtClean="0"/>
                        <a:t>            29</a:t>
                      </a:r>
                      <a:r>
                        <a:rPr lang="hr-HR" sz="2800" dirty="0" smtClean="0">
                          <a:latin typeface="Times New Roman"/>
                          <a:cs typeface="Times New Roman"/>
                        </a:rPr>
                        <a:t>ºc</a:t>
                      </a:r>
                      <a:endParaRPr lang="hr-HR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dirty="0" smtClean="0"/>
                        <a:t>            32</a:t>
                      </a:r>
                      <a:r>
                        <a:rPr lang="hr-HR" sz="2800" dirty="0" smtClean="0">
                          <a:latin typeface="Times New Roman"/>
                          <a:cs typeface="Times New Roman"/>
                        </a:rPr>
                        <a:t>ºc</a:t>
                      </a:r>
                      <a:endParaRPr lang="hr-HR" sz="2800" dirty="0" smtClean="0"/>
                    </a:p>
                  </a:txBody>
                  <a:tcPr/>
                </a:tc>
              </a:tr>
              <a:tr h="828092">
                <a:tc>
                  <a:txBody>
                    <a:bodyPr/>
                    <a:lstStyle/>
                    <a:p>
                      <a:r>
                        <a:rPr lang="hr-HR" sz="2400" dirty="0" smtClean="0">
                          <a:solidFill>
                            <a:schemeClr val="bg1"/>
                          </a:solidFill>
                        </a:rPr>
                        <a:t>Nakon 20 min</a:t>
                      </a:r>
                      <a:endParaRPr lang="hr-HR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dirty="0" smtClean="0"/>
                        <a:t>            25</a:t>
                      </a:r>
                      <a:r>
                        <a:rPr lang="hr-HR" sz="2800" dirty="0" smtClean="0">
                          <a:latin typeface="Times New Roman"/>
                          <a:cs typeface="Times New Roman"/>
                        </a:rPr>
                        <a:t>ºc</a:t>
                      </a:r>
                      <a:endParaRPr lang="hr-HR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dirty="0" smtClean="0"/>
                        <a:t>            31</a:t>
                      </a:r>
                      <a:r>
                        <a:rPr lang="hr-HR" sz="2800" dirty="0" smtClean="0">
                          <a:latin typeface="Times New Roman"/>
                          <a:cs typeface="Times New Roman"/>
                        </a:rPr>
                        <a:t>ºc</a:t>
                      </a:r>
                      <a:endParaRPr lang="hr-HR" sz="2800" dirty="0" smtClean="0"/>
                    </a:p>
                  </a:txBody>
                  <a:tcPr/>
                </a:tc>
              </a:tr>
              <a:tr h="828092">
                <a:tc>
                  <a:txBody>
                    <a:bodyPr/>
                    <a:lstStyle/>
                    <a:p>
                      <a:r>
                        <a:rPr lang="hr-HR" sz="2400" dirty="0" smtClean="0">
                          <a:solidFill>
                            <a:schemeClr val="bg1"/>
                          </a:solidFill>
                        </a:rPr>
                        <a:t>Nakon 30 min</a:t>
                      </a:r>
                      <a:endParaRPr lang="hr-HR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dirty="0" smtClean="0"/>
                        <a:t>            23</a:t>
                      </a:r>
                      <a:r>
                        <a:rPr lang="hr-HR" sz="2800" dirty="0" smtClean="0">
                          <a:latin typeface="Times New Roman"/>
                          <a:cs typeface="Times New Roman"/>
                        </a:rPr>
                        <a:t>ºc</a:t>
                      </a:r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dirty="0" smtClean="0"/>
                        <a:t>              30</a:t>
                      </a:r>
                      <a:r>
                        <a:rPr lang="hr-HR" sz="2800" dirty="0" smtClean="0">
                          <a:latin typeface="Times New Roman"/>
                          <a:cs typeface="Times New Roman"/>
                        </a:rPr>
                        <a:t>ºc</a:t>
                      </a:r>
                      <a:endParaRPr lang="hr-HR" sz="28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620688"/>
            <a:ext cx="7543800" cy="914400"/>
          </a:xfrm>
        </p:spPr>
        <p:txBody>
          <a:bodyPr/>
          <a:lstStyle/>
          <a:p>
            <a:r>
              <a:rPr lang="hr-HR" sz="4800" dirty="0" smtClean="0">
                <a:latin typeface="Algerian" panose="04020705040A02060702" pitchFamily="82" charset="0"/>
              </a:rPr>
              <a:t>Razultati mjerenje temperature</a:t>
            </a:r>
            <a:endParaRPr lang="hr-HR" sz="48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44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700808"/>
            <a:ext cx="7560840" cy="3168351"/>
          </a:xfrm>
        </p:spPr>
        <p:txBody>
          <a:bodyPr>
            <a:normAutofit/>
          </a:bodyPr>
          <a:lstStyle/>
          <a:p>
            <a:r>
              <a:rPr lang="hr-HR" sz="2800" dirty="0" smtClean="0"/>
              <a:t>Na temelju rezultata pokusa zaključila sam da je temperatura vode puno brže pala u čaši koja je bila izvan kutije</a:t>
            </a:r>
          </a:p>
          <a:p>
            <a:r>
              <a:rPr lang="hr-HR" sz="2800" dirty="0" smtClean="0"/>
              <a:t>Te sam zaključila da materijali za termo izolaciju uspijevaju u svojoj namjeni</a:t>
            </a:r>
          </a:p>
          <a:p>
            <a:endParaRPr lang="hr-HR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88640"/>
            <a:ext cx="7543800" cy="914400"/>
          </a:xfrm>
        </p:spPr>
        <p:txBody>
          <a:bodyPr/>
          <a:lstStyle/>
          <a:p>
            <a:r>
              <a:rPr lang="hr-HR" dirty="0" smtClean="0">
                <a:latin typeface="Algerian" panose="04020705040A02060702" pitchFamily="82" charset="0"/>
              </a:rPr>
              <a:t>Zapažanja</a:t>
            </a:r>
            <a:endParaRPr lang="hr-HR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13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137</TotalTime>
  <Words>122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Elemental</vt:lpstr>
      <vt:lpstr>Ispitivanje svojstva građevinskih materijala</vt:lpstr>
      <vt:lpstr>Proces izrade pokusa</vt:lpstr>
      <vt:lpstr>Razultati mjerenje temperature</vt:lpstr>
      <vt:lpstr>Zapažanja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Ispitivanje svojstva građevinskih materijala</dc:title>
  <dc:creator>Korisnik</dc:creator>
  <cp:lastModifiedBy>Korisnik</cp:lastModifiedBy>
  <cp:revision>7</cp:revision>
  <dcterms:created xsi:type="dcterms:W3CDTF">2022-04-25T08:35:48Z</dcterms:created>
  <dcterms:modified xsi:type="dcterms:W3CDTF">2022-04-25T10:53:46Z</dcterms:modified>
</cp:coreProperties>
</file>