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15" autoAdjust="0"/>
    <p:restoredTop sz="86501" autoAdjust="0"/>
  </p:normalViewPr>
  <p:slideViewPr>
    <p:cSldViewPr>
      <p:cViewPr>
        <p:scale>
          <a:sx n="60" d="100"/>
          <a:sy n="60" d="100"/>
        </p:scale>
        <p:origin x="-116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7699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301BE7-B246-4A51-837A-44742A1C5981}" type="datetimeFigureOut">
              <a:rPr lang="pt-PT" smtClean="0"/>
              <a:t>04-06-2018</a:t>
            </a:fld>
            <a:endParaRPr lang="pt-PT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89E731-D766-49E4-B273-487CD65CE6D7}" type="slidenum">
              <a:rPr lang="pt-PT" smtClean="0"/>
              <a:t>‹nº›</a:t>
            </a:fld>
            <a:endParaRPr lang="pt-PT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otoportugal.eu/pt/sitios-a-visitar-ilha-sao-miguel-acor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 descr="Resultado de imagem para sao migu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70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ângulo 4"/>
          <p:cNvSpPr/>
          <p:nvPr/>
        </p:nvSpPr>
        <p:spPr>
          <a:xfrm>
            <a:off x="2699792" y="260648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5400" i="1" dirty="0">
                <a:solidFill>
                  <a:srgbClr val="002060"/>
                </a:solidFill>
              </a:rPr>
              <a:t>São </a:t>
            </a:r>
            <a:r>
              <a:rPr lang="pt-PT" sz="5400" i="1" dirty="0" smtClean="0">
                <a:solidFill>
                  <a:srgbClr val="002060"/>
                </a:solidFill>
              </a:rPr>
              <a:t>Miguel</a:t>
            </a:r>
            <a:endParaRPr lang="pt-PT" sz="5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3200" b="1" dirty="0"/>
              <a:t>Os melhores sítios a visitar: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Parque Terra </a:t>
            </a:r>
            <a:r>
              <a:rPr lang="pt-PT" b="1" dirty="0" err="1"/>
              <a:t>Nostra</a:t>
            </a:r>
            <a:endParaRPr lang="pt-PT" b="1" dirty="0"/>
          </a:p>
          <a:p>
            <a:endParaRPr lang="pt-PT" dirty="0"/>
          </a:p>
        </p:txBody>
      </p:sp>
      <p:pic>
        <p:nvPicPr>
          <p:cNvPr id="4" name="Imagem 3" descr="Parque Terra Nostra - Açor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2"/>
          <a:stretch/>
        </p:blipFill>
        <p:spPr bwMode="auto">
          <a:xfrm>
            <a:off x="251520" y="3068922"/>
            <a:ext cx="4246880" cy="260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642416" y="2636912"/>
            <a:ext cx="4322072" cy="373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pt-PT" sz="2300" dirty="0"/>
              <a:t>Este lindíssimo parque de 12 hectares com uma vegetação exuberante, oferece um momento de tranquilidade numa coleção botânica impressionante (samambaias, hortênsias …). A piscina é de água termal ferruginosa a 38 °C.</a:t>
            </a:r>
          </a:p>
        </p:txBody>
      </p:sp>
    </p:spTree>
    <p:extLst>
      <p:ext uri="{BB962C8B-B14F-4D97-AF65-F5344CB8AC3E}">
        <p14:creationId xmlns:p14="http://schemas.microsoft.com/office/powerpoint/2010/main" val="21035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pt-PT" sz="3200" b="1" dirty="0"/>
              <a:t>Os melhores sítios a visitar: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Parque dos Caldeirões</a:t>
            </a:r>
          </a:p>
        </p:txBody>
      </p:sp>
      <p:pic>
        <p:nvPicPr>
          <p:cNvPr id="4" name="Imagem 3" descr="Parque Natural d Ribeira dos Caldeiroes - Açor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2"/>
          <a:stretch/>
        </p:blipFill>
        <p:spPr bwMode="auto">
          <a:xfrm>
            <a:off x="179512" y="3068960"/>
            <a:ext cx="4464496" cy="277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674802" y="2708920"/>
            <a:ext cx="421767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pt-PT" sz="2400" dirty="0"/>
              <a:t>Outro sítio a conhecer se visitar São Miguel é o Parque dos Caldeirões. Localizado na costa leste da ilha, este parque irá seduzi-lo com o seu rio, o seu moinho de água e a linda cascata. Vai também poder admirar belas árvores e flores.</a:t>
            </a:r>
          </a:p>
        </p:txBody>
      </p:sp>
    </p:spTree>
    <p:extLst>
      <p:ext uri="{BB962C8B-B14F-4D97-AF65-F5344CB8AC3E}">
        <p14:creationId xmlns:p14="http://schemas.microsoft.com/office/powerpoint/2010/main" val="40645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/>
              <a:t>Os melhores sítios a visitar:</a:t>
            </a:r>
            <a:endParaRPr lang="pt-PT" sz="32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Miradouro Ponta do Sossego</a:t>
            </a:r>
          </a:p>
          <a:p>
            <a:endParaRPr lang="pt-PT" dirty="0"/>
          </a:p>
        </p:txBody>
      </p:sp>
      <p:pic>
        <p:nvPicPr>
          <p:cNvPr id="7" name="Imagem 6" descr="Miradouro Ponta do Sossego - Açor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6"/>
          <a:stretch/>
        </p:blipFill>
        <p:spPr bwMode="auto">
          <a:xfrm>
            <a:off x="179512" y="3140968"/>
            <a:ext cx="4351020" cy="266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4716016" y="3134975"/>
            <a:ext cx="4176464" cy="285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30000"/>
              </a:lnSpc>
            </a:pPr>
            <a:r>
              <a:rPr lang="pt-PT" sz="2400" dirty="0"/>
              <a:t>Vai encontrar neste miradouro uma paisagem bucólica fascinante. É um local ideal para fazer um piquenique.</a:t>
            </a:r>
          </a:p>
          <a:p>
            <a:pPr algn="just">
              <a:lnSpc>
                <a:spcPct val="130000"/>
              </a:lnSpc>
            </a:pPr>
            <a:r>
              <a:rPr lang="pt-P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26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Webgrafia: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800" dirty="0">
                <a:hlinkClick r:id="rId2"/>
              </a:rPr>
              <a:t>https://gotoportugal.eu/pt/sitios-a-visitar-ilha-sao-miguel-acores</a:t>
            </a:r>
            <a:r>
              <a:rPr lang="pt-PT" sz="1800" dirty="0" smtClean="0">
                <a:hlinkClick r:id="rId2"/>
              </a:rPr>
              <a:t>/</a:t>
            </a:r>
            <a:endParaRPr lang="pt-PT" sz="1800" dirty="0" smtClean="0"/>
          </a:p>
          <a:p>
            <a:endParaRPr lang="pt-PT" sz="1800" dirty="0" smtClean="0"/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6491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Trabalho realizado por :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lvl="1"/>
            <a:r>
              <a:rPr lang="pt-PT" sz="2200" dirty="0" smtClean="0"/>
              <a:t>João Justo</a:t>
            </a:r>
          </a:p>
          <a:p>
            <a:pPr lvl="1"/>
            <a:r>
              <a:rPr lang="pt-PT" sz="2200" dirty="0" smtClean="0"/>
              <a:t>Matilde Ramalho</a:t>
            </a:r>
          </a:p>
          <a:p>
            <a:pPr lvl="1"/>
            <a:r>
              <a:rPr lang="pt-PT" sz="2200" dirty="0" smtClean="0"/>
              <a:t>Tiago Teixeira 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34124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 </a:t>
            </a:r>
            <a:r>
              <a:rPr lang="pt-PT" sz="3600" b="1" i="1" dirty="0"/>
              <a:t>Como chegar à Ilha de S. Miguel? </a:t>
            </a:r>
            <a:r>
              <a:rPr lang="pt-PT" sz="3600" dirty="0"/>
              <a:t/>
            </a:r>
            <a:br>
              <a:rPr lang="pt-PT" sz="3600" dirty="0"/>
            </a:b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903712"/>
          </a:xfrm>
        </p:spPr>
        <p:txBody>
          <a:bodyPr/>
          <a:lstStyle/>
          <a:p>
            <a:pPr fontAlgn="t"/>
            <a:r>
              <a:rPr lang="pt-PT" b="1" dirty="0"/>
              <a:t>Lisboa—Ponta Delgada</a:t>
            </a:r>
          </a:p>
          <a:p>
            <a:pPr marL="0" indent="0">
              <a:buNone/>
            </a:pPr>
            <a:r>
              <a:rPr lang="pt-PT" dirty="0"/>
              <a:t>Voo direto (5–6 por </a:t>
            </a:r>
            <a:r>
              <a:rPr lang="pt-PT" dirty="0" smtClean="0"/>
              <a:t>dia)2h 20min</a:t>
            </a:r>
            <a:endParaRPr lang="pt-PT" dirty="0"/>
          </a:p>
          <a:p>
            <a:pPr fontAlgn="t"/>
            <a:r>
              <a:rPr lang="pt-PT" b="1" dirty="0"/>
              <a:t>Porto—Ponta Delgada</a:t>
            </a:r>
          </a:p>
          <a:p>
            <a:pPr marL="0" indent="0">
              <a:buNone/>
            </a:pPr>
            <a:r>
              <a:rPr lang="pt-PT" dirty="0"/>
              <a:t>Voo direto (1–2 por </a:t>
            </a:r>
            <a:r>
              <a:rPr lang="pt-PT" dirty="0" smtClean="0"/>
              <a:t>dia)2h 25min</a:t>
            </a:r>
            <a:endParaRPr lang="pt-PT" dirty="0"/>
          </a:p>
          <a:p>
            <a:pPr fontAlgn="t"/>
            <a:r>
              <a:rPr lang="pt-PT" b="1" dirty="0"/>
              <a:t>Faro—Ponta Delgada</a:t>
            </a:r>
          </a:p>
          <a:p>
            <a:pPr marL="0" indent="0">
              <a:buNone/>
            </a:pPr>
            <a:r>
              <a:rPr lang="pt-PT" dirty="0"/>
              <a:t>Voo direto (todos os dias da semana)4h 25 min</a:t>
            </a:r>
          </a:p>
          <a:p>
            <a:pPr fontAlgn="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08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395536" y="141277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 A origem vulcânica desta ilha foi fundamental na determinação das linhas gerais da sua morfologia. Com três maciços vulcânicos principais – Sete Cidades, Fogo e Furnas – a silhueta da ilha torna-se assim bastante montanhosa no acompanhar destes maciços .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1161811" y="2746685"/>
            <a:ext cx="247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Lagoa das Sete Cidades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33" y="3199163"/>
            <a:ext cx="2852255" cy="186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437243" y="5328669"/>
            <a:ext cx="3673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Em São Miguel podemos encontrar as grandes lagoas dos Açores, alojadas em caldeiras vulcânicas de dimensões </a:t>
            </a:r>
            <a:r>
              <a:rPr lang="pt-PT" dirty="0" smtClean="0"/>
              <a:t>quilométricas.</a:t>
            </a:r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6012160" y="2708920"/>
            <a:ext cx="160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Lagoa do Fogo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96" y="3133872"/>
            <a:ext cx="2852255" cy="186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4426024" y="51901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dirty="0"/>
              <a:t>São Miguel é a ilha com mais vulcões </a:t>
            </a:r>
            <a:r>
              <a:rPr lang="pt-PT" dirty="0" smtClean="0"/>
              <a:t>activos, </a:t>
            </a:r>
            <a:r>
              <a:rPr lang="pt-PT" dirty="0"/>
              <a:t>nomeadamente o vulcão das Sete Cidades, o sistema vulcânico fissural dos Picos e do Congro, o vulcão de Água do Pau (Fogo) e o vulcão das Furnas.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6674" y="715566"/>
            <a:ext cx="8658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 smtClean="0">
                <a:solidFill>
                  <a:schemeClr val="tx2"/>
                </a:solidFill>
              </a:rPr>
              <a:t>As duas principais paisagens de São Miguel :</a:t>
            </a:r>
            <a:endParaRPr lang="pt-PT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pt-PT" sz="3200" dirty="0"/>
          </a:p>
        </p:txBody>
      </p:sp>
      <p:pic>
        <p:nvPicPr>
          <p:cNvPr id="4" name="Marcador de Posição de Conteúdo 3" descr="Resultado de imagem para furnas açores coz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rcador de Posição de Conteúdo 3" descr="Resultado de imagem para furnas açores cozido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05056" cy="693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683568" y="1412776"/>
            <a:ext cx="2927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600" b="1" dirty="0" smtClean="0">
                <a:solidFill>
                  <a:schemeClr val="bg1"/>
                </a:solidFill>
              </a:rPr>
              <a:t>Furnas</a:t>
            </a:r>
            <a:endParaRPr lang="pt-PT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6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PT" sz="3200" b="1" dirty="0" smtClean="0"/>
              <a:t>O que são as Furnas:</a:t>
            </a:r>
            <a:endParaRPr lang="pt-PT" sz="32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pt-PT" sz="2000" dirty="0"/>
              <a:t>O Cozido das Furnas é um dos mais emblemáticos e típicos pratos da Ilha de </a:t>
            </a:r>
            <a:r>
              <a:rPr lang="pt-PT" sz="2000" dirty="0" smtClean="0"/>
              <a:t>São Miguel, </a:t>
            </a:r>
            <a:r>
              <a:rPr lang="pt-PT" sz="2000" dirty="0"/>
              <a:t>nos </a:t>
            </a:r>
            <a:r>
              <a:rPr lang="pt-PT" sz="2000" dirty="0" smtClean="0"/>
              <a:t> Açores. </a:t>
            </a:r>
            <a:r>
              <a:rPr lang="pt-PT" sz="2000" dirty="0"/>
              <a:t>Todos os ingredientes são colocados numa panela, que é colocada e enterrada no solo junto às caldeiras das </a:t>
            </a:r>
            <a:r>
              <a:rPr lang="pt-PT" sz="2000" dirty="0" smtClean="0"/>
              <a:t> Furnas, </a:t>
            </a:r>
            <a:r>
              <a:rPr lang="pt-PT" sz="2000" dirty="0"/>
              <a:t>sendo o </a:t>
            </a:r>
            <a:r>
              <a:rPr lang="pt-PT" sz="2000" dirty="0" smtClean="0"/>
              <a:t>seu </a:t>
            </a:r>
            <a:r>
              <a:rPr lang="pt-PT" sz="2000" dirty="0"/>
              <a:t>tempo de confeção médio de cinco horas.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4536504" cy="254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 fontScale="90000"/>
          </a:bodyPr>
          <a:lstStyle/>
          <a:p>
            <a:pPr algn="just"/>
            <a:r>
              <a:rPr lang="pt-PT" dirty="0"/>
              <a:t/>
            </a:r>
            <a:br>
              <a:rPr lang="pt-PT" dirty="0"/>
            </a:br>
            <a:r>
              <a:rPr lang="pt-PT" sz="3600" b="1" dirty="0" smtClean="0"/>
              <a:t>Onde comer o cozido das furnas :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000" dirty="0"/>
              <a:t>Se desejar apenas apreciar este prato típico regional e único poderá fazê-lo em vários restaurantes na zona das Furnas onde, diariamente, e com buracos reservados para o fim são confecionadas várias doses do Cozidos das Furnas exclusivamente para a restauração</a:t>
            </a:r>
            <a:r>
              <a:rPr lang="pt-PT" sz="2000" dirty="0" smtClean="0"/>
              <a:t>.</a:t>
            </a:r>
          </a:p>
          <a:p>
            <a:pPr algn="just"/>
            <a:endParaRPr lang="pt-PT" sz="2000" dirty="0"/>
          </a:p>
          <a:p>
            <a:pPr algn="just"/>
            <a:endParaRPr lang="pt-PT" dirty="0"/>
          </a:p>
        </p:txBody>
      </p:sp>
      <p:pic>
        <p:nvPicPr>
          <p:cNvPr id="4" name="Imagem 3" descr="Cozido das Furnas - São Miguel, Aço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176464" cy="273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28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 smtClean="0"/>
              <a:t>Os três melhores sítios para comer o cozido das Furnas:</a:t>
            </a:r>
            <a:endParaRPr lang="pt-PT" sz="32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6282">
            <a:off x="602441" y="1842585"/>
            <a:ext cx="2808312" cy="1921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 rot="19824310">
            <a:off x="1661328" y="3824612"/>
            <a:ext cx="21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dirty="0" smtClean="0"/>
              <a:t>Restaurante  </a:t>
            </a:r>
            <a:r>
              <a:rPr lang="pt-PT" dirty="0" err="1" smtClean="0"/>
              <a:t>Tony`s</a:t>
            </a:r>
            <a:endParaRPr lang="pt-P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843">
            <a:off x="5616883" y="1792908"/>
            <a:ext cx="2829552" cy="207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 rot="1700327">
            <a:off x="5469921" y="3855979"/>
            <a:ext cx="210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PT" dirty="0" smtClean="0"/>
              <a:t>Caldeiras e vulcões </a:t>
            </a:r>
            <a:endParaRPr lang="pt-PT" dirty="0"/>
          </a:p>
        </p:txBody>
      </p:sp>
      <p:sp>
        <p:nvSpPr>
          <p:cNvPr id="8" name="AutoShape 7" descr="data:image/jpeg;base64,/9j/4AAQSkZJRgABAQAAAQABAAD/4QAqRXhpZgAASUkqAAgAAAABADEBAgAHAAAAGgAAAAAAAABHb29nbGUAAP/bAIQAAwICAwsKCg8KDQ0ICAoNDQ0KDxAKDQgKCgoICAoKDg4KCAgNCBANCggICgsIDgoICAoLCgoKCgsNCgoNCgoKCAEDBAQGBQYKBgYKEA0LDRAPEBANEBAQEA0QDw8NDw8NEBAQDw8PEA8QDw8QEA0NDw0PDQ0OEA8PDQ8NDQ4NDQ0P/8AAEQgAWgBaAwERAAIRAQMRAf/EAB0AAAICAwEBAQAAAAAAAAAAAAYHBQgBAwQCCQD/xABHEAACAQIDBgMFAwUOBwEAAAABAgMEEQASIQUGBxMxQQgiURQjYXGRMjNCJFJigbEXQ1Njg5KhoqOywsPS8BZ0gpPB0eIJ/8QAGwEAAQUBAQAAAAAAAAAAAAAABAECAwUGAAf/xAA5EQABAwIFAAgFAwMDBQAAAAABAAIRAyEEEjFBUQUTImFxgZHwMqGxwdEUUuFCcrIVMzUjQ2KS8f/aAAwDAQACEQMRAD8AuFvLxN3dyN7TQ19DaLlBjs6WdIIQ1mCPRCoGdhZgUuMvL1DIyrRvabgNI0aLaN/qNt9vId6Lyg3MG+Y31dtMx7JVSeK+1KKqhK7NDP7RI0QYIyLSwU7ZSXLhcrBASAdDUSBQfK1halVpfDrAXjuHwt8/iPoiKFB7Wybnn/yd8bvL4R4Erhi2HATHTbIiaqaijZ5WAQKrlQrzTSu2SPlx3SKNpHnMdykbyABJWV6lSMttTJ+cdw93UZoMaS599gB9PEm5/CmqXwUbfAVq5gzkZnhRikKMy58ktQcrvyk/KJmURIiER5JGa+CaQGYc7zzE34gdp24sNSh8RiCwHYbRxMW8T2W8m9gFs2p4e6qNQqR5EA6ZRDYOuc5rABGlj97Kbfk1NZRlZ1vb09O701vfgkdp37WbAlZmtihNzffe4tbkNPZYP66hm4CWm2dyKldCNbsPskdrElF1UtGVBQeeKnaOBQJakAFA+/L5W9BA1KH66T9td7Dvvvo50u+FidnDDgqtKC1Qi+1MoIBAZoUkJ8rHUc2Qxqz5PKlkgS6Qqzj1Kuaw0RtI29+/yb7pk0HFPa1KGSFhGHszGwL+W48pa9r63sL+hHdGv2KPbIFlG8QfEUFjy1M4VR2ZhmP/AEi7Mf1HBee3ZCRreVXLenxK7NJtTo9S56fgB+QAdj8ii4GcybokEoI2htridUAmy0EPdmIgAH6TPncfNQuBSQLKYBCx3ci77Thzd/fM2vfzZ9de/fDZUmU8K6yb5eIWEeWrjmHxysf7WE/3sRClV/ckL2cJMn90eKokknhO0YZHaSWFpkSCSRjclhTSU0hUG/unZoSCQ0TAKFgOEAdnDQSphiTlyTZbdpeKvhN50qNh0sMo0Y07exsrgEAh6WPrHc/vtwbi4N8PzD+toXNDz8JPoVObv+JjguzKEG2tlJbRo9oGtjXLqBy6+SquMwB+5ILKrEEqpVrTSBmCNdzuQT6xfndNqUK7wBkJ9BppuNJtxsu6t8Y+xowfZqzaE/WwqdlUNUSGdXI5kFTs8+aRTIS4YuzXcPkiEUnWM/cffprv4AaWQp6PrO/7Z9W/cn2Z1uhLht4vNmrUvLtCleq5djS8pEgHNLOxeeOaoqNVZuYgWaU813ldndKdoSP1bSIPv3qeT5IL/QKwMsEeJFvDyt3AQNTPXvh4y6yW7Q0oWRlUHPMFVSpc6ImckebvIvTEfXNRVPoiu3WPVIXe3ibv5UOWeRI1Olo2KWHoCq3/AJzHriRtVkyUZ+grNEQPX+FH7J2ju6gLVMEsxB68/m3JP5gWnHXs5f8AXpiV2ImwKT9HVF4HvyTD3T4vbn+VIE5DtoE5WQk/yd1N+vX4nEUnVRupOGoRwXM0RVlzROzKwt6hb/QEG/bDAJKYTAUIvCTYH8EP5z/6sO6pR/q3cBWF4p7xVMMUrxgF0jZwGuFJQFrG2uoHbvbBL6kCQnMp5iAVSrebiRvBVgiaQmNj9geSIX/QXrb+MLEYqn1S4QSr+lh204IHnul2tBH6DS/f4DAElW0CUS7vQUfLW+Xqb6D81h/et+vXtfAzw+SjGFmUKVSTZo6lfoOpQj+8RhYf78UvZWykeivoy2PxA/AR3+OH5HH33pJaEQUdJSkk5lHT8QH73l9fX/3hxpOTOsC76iGmIsp5jHoF85uYwugW+ubDm0nT75UT6jYXveLhbvmYWZaOrdQM2lNJ08oJAIGgFzp2wQMO/hDDFUxuPUJUbn1o9rguCLt3X84EdfjfE7GEIXEva5phWj3SgkMYF8hMpyn5hBcKetmFvS4tgxl7LN1OUbJuNtCw8zn45V1/o74Kynn6KuLx+36odj2lQTJMqyB+bDIoLEFSTDcWAt5dbkqT3vcg4Fc9oaTM221025KvixwPwxB+6XW7fhyoGKhagvZc7qYzGcubJYWe4JYEaBspUhsugYLDPp4icsgjZwg+knu9UVVrOpxIB8D/AAifd7gdsqkmWRcsrpewkjSWI5lK+aF1ZWFibZlYg2YG4U4tf01MoI4l53S43v4LbKUjILXuT37/ABv0w/qWcJnXv5Su2ru9VQseUcrqSpAzXdHXIUCxtGWWXPymVT5lYj5h1mtaLAeyjMO5z3w5xAufQSvOyN1aoApKro6kWLZ0LowNrK+hBIJzD0se4wyjDiSQFJXcQ0ZS71KnZtjqzMWcySMSWJcsxLG5LFrksSbknUk3N8FBreECXu5Kb+69LRJTRKEQsBcv7VHSyASSM2jTFbeU5MyEkEaWIwwVTJhuhRYwzXNBLzJExBKdWzuIe4YgynZZq5MjLmlr5tqBGF48y81Z1AzgsOTkU2uvqEGLcSQAPUfhL/pzQJLrd4g/MhJDbm8dNEkKx0sQMbJmLBo3YU4gY3dgNZWYalPKtxZz5sQB7nOIAHr+E9+Ha1mcukeX5hQm7+9u3BWUjOypTtUIpQI6plkkAN5JUQHlqGbNHIBmNypGgWmxzCMxnRC1BTdTdAMwYmNvAlWcquGHBuRmd6inzyEu35ay+ZzmPlD2Gp6DQdMWpp0+fms31zhb8Klm6e91JHVIuomOYKCrKbtG3cAdvQj64zFKk4PBIXotesx1Mtn3KffD3iPUPMVIRR7OxW7AsGUw6rEoElzdm97K8YXOzpYLkSlRyV8+XLYaAgbTo4tP/r9EHi3UzTytcCZ8THoPlfa6GfEFx42rTwq1GiSSB8s4eOSVVjdPKy8uSC3vPKbltSNFBF79jyVn3CEC8LuK+8VVHI9ZGiILmJgDBG6rmVxeR5LcqQC7MwFja5yth+YpoQhvlteGYzMqh7tlADB8wRxez/ZIK5tQSpU3uRrizxvRLG4RuM6wHTMy0jMbRfjkd4kWQ2B6VqHEOwnVETmy1IOU5RfbY8E8GCpDhTw6mqs4hz00UjAElw7oY7sLZFQNcMLoSLhdSAQcZsMcXW0stBna1hFQybxyh3eev2bTySnOpnVirgMLZkdYzYXuQUjGulj6YfUL4hvKTBiiak1hLY5i9vBWE3GiaSmp3R/dOhAs8SElZ5RmUSm5JAGqo3T1uMPokXB1/wDibiIBbEERvm5PBCI9nSUyIM5jclpFzSuwPklY3DRROCxvrdEGmgPYZjC5zjfXaP5RNYs6tgdYRsJ/yIQltpZDMmRkuWexUyFAOVTHQoImNgDqFA66WvdZFOpJn7qMhrsMQ0yJ47+4/dDu2JM9TSKSshNTGCfMhOZiNRJdu9sxU4MzB0CDqPqqlrA3MbfC7a+neSnpVcNOO2ZuWBHHc5FWpYIiX0VRnFlVbACwsANBi06urss9np8Km9DuZtWasi5SuZA/mP3bLfOftWBBCBsut7jGapvJcLLf1mBrSZW3ZXAri07rHBFUSu1tULiJQxZbPKLKCApcrmzBWU28wBnI7Vgh+sHVw53kh3iBwY4gU82WrpZkmILLeneXmICbsrgPmW/Vr6XW9rjEoc4DQ+hUXVUjeR6j8rzuTu1vc6lYweS5KKAF5bN9sqqoDmazhjlUlc1yVzG4r8Q0cmeLo1mEkbCOdk3dzfC9vM8CrI8cblvsF2GaziO/McKBrbUi9hqF0xrXYvCvwPVGkOugAVIEgB0gTrG2yyDKWJpY3P1p6mSerkxJbExp37pnQeCrbFIgVZaapdPeSxs6xux5oYBBUcxTlFkJR0ZraG7C2YflGsTxafmtHTc53wAxzePOP5VXOJ/h43vpmlklWIo02Syy5nBqJbRkplQe8Zglo2YhuqgDNgm5uPfvuUEgWOvy/PqArBbgUm06NYKOWNXmjzRlvMF6PUdX5VkWN8xLWbrZTZQ0TJD3NkTx5C6mqEGmxxBiPubLj3o4i7ZpvIYnjk+8IJX7qeSwF5kcNJHJ7tlhEioQ3vGABYaq4Un9oTP4CNo024hgDbZeRPPh72UXtbbm0XVZRGZx+bZYnBYRpqihg1ipIyKSepCgainGUw8EGDwT7hGDBVeqc0C1rgfQfVQmzuJW6gKSOp5gfmRRBmBLw5SGMyqECoLnI5TMBoWPlJ7ariC4jQj5mypX0DmFPOTmDr+AvZNWP/8AQzeyw9wn/d/+MGfrcRwPX+EJ/pmF/cfT+VIb97lUkjF46taP3SEMIGluJFIBDRuptIM62VMrasx8wIpa72U6beseQ0j4RPdOmqu6bahrPbSYHODiMxjYmNdPkpXg/v3tGjhySTe1lHYxMRywqFyQFtlYAqdVd36mxGgWoPTDKAyUGEgc28Y8+VYHoipiHdZXdB4F/D5Wspre/i1T1RCVZE8Bbyq/LkEbmKSIlBLHJYPBI8TqAM8bPmLXus2E6Zc9xDmuvFhEBNxHQoawFhbabmZNvHX88WSen353FozJyWaZoy7KgcyRtII7qZJHDNYoqnMhAHXqFI0tXAPbLsh7PPdfn8rNUekS6GZhDiNO+yMt4d8tjAuuRFjBlUgLfP15mc2/fLEsBZXubhr4zZf0hiWhtFgYCWiRAJziW6nfX6latlDAYc5qzy4gON5IAYYdoP6bDW+wso6ffml5jXzuTEWHn0PKenA1Yk3yTBR2yhgfsrhOjMDXfiaQrkEOgg6m7Xlv+B34T+k8TRp4WqaAILZB2Grc3+Q+a37hcY9u11THHKE9nVHzLzDGMoEIzEwLEzOgIFsz3uxIAuy7bFYN1INl0gmDqLROx96rDYTEh+e1wBFgbzwQUYb7bl1sUUkhkERtISLxoo8nMuXnmBy8t+bJLPy1Fmbo6gZat0JSLzWDnA90Dje5O83k8bHUUenKjWtolgNt5N77AAcQAIHPCf4g7x7bkNQPNJa6CwabQRroHcym2bpkYAfhtpjXVMJR/RZtXZJ1m+QG3mspRxFRuOgWHWEcWz7qK2udvyOViSRnMl/slRbIDqzZQBmubswF9L9sYz9HT6ppaztGPH4n89wHsreHpBzajs9TsieP2M4ubl3sLXuP4O9py3NVOKdrMFVF5mRmFgZHkKA2vrEuUt+GTuLsNOWBvE+Xn74WSdXGbNcxMefkUar4AH7bQS3/AC7f6j+3Ewa/ken8pOtp8H1H4SMG+G8MiTpLUmar92oXmNmzQysXyOFWMqRce7lOYDuLEjYt2Ge+m4t7IDpkWkt7NtdeRZFYGniWNe1p7RLYg3gO7Q8xwpih3H4gzLMYoJ3jd0eIn3SMoJvy2lMYyH9A5SLH0wuGo0gKTsrb0iDYfEcsHxN7p2LxNQGqwvMiqCBJ+ETI8BayNti+HjiC8jMwipwahpRnmzHI6kaCATa3PQkadxiBtB/VBmn/AE2N82vzJ5xtJtUuuR1jneTmZd+9dEPg4qyxMtaozsSVSnJJvDyrK7yjWx/gjc9saSpjS/NA1/ELL06PV5Tx+ZTlj4AbIsTIJHJLMS83JN3BB8gMWhBtax07nriqoU+paA3bJrywQ33urSvi3VSSdw8QOHmXD3osybg7qxZSYFfylReRpTlGQEe8dx+BevXKMNblplrhq0AA7iJj/I+qY/EVagc1xs4kkbGcs/4j08VMbu1OxIGVoqZEykGwhRASBe2ZQoa40OVjYEA2wQa7nXMlDNaG6WXum4g0Q5WdZlIFnUBgQLWWzASqLtrly6aNmDKpDW1DMQpLbqRpuM+2lIUyvJEb5VyR0x5a6D7oITp3CehzG5txqZdlFkDlX/frimGq2EktuWSSGLAAkaDzi50YW1N1s17MpNW90ntKyZSMWCOt0eNW77FY45VY5Vy3srFmUZ1AIGYK9wCgvlGoOJqdQaJj6TheERPxu2cCQZ4rjr71O368SdazkeqZ1NT9p9F83a7nIRfQ6EEfFVYWOmoDD5H64DkPV/emUV7A40byQG8cjKbfhYxZiO8gjsJPiJVa4A1HdrGlg7JgDbZdVDa05wCTF97d6uHxw4u12zoIZIl9rV5VRw75GyNDI91eJVCtmVRfksDc+X0quicdVxNd9Oq6wBIsNiB91J0r0fRw9BtSk2DmAJk6EHnvCAovFJuFUKOZJUbPlH6DSqD8GpubcejNGpAvcLjTmm6bLLApgbobZpqu7QVy1pU66q0inr5lIV19QWA9Qe+HXGqTwRXS7v1Q6uIz3yIA2h087lh06gw6HTXrhQe5NWF3T2YHDMZJHGt3mOp+KRCJbfNNP1DDpO6SYXbJPGTZQFNraHT62X6a4Y1xlKQuHamwoQMwX3iiwNraEAHUW7fTT0xJUiJi65uqQvEvhZPNcxogmJuWzt5/XOHzXPowsR62xXvh21+UdSqZLTbhKb9y/etPtRhrdNQRp09Dbva+vr1xGafCLGIasHcfer4/1cd1LeEv6kcoA2u6GNT+iP6oC/5WB6chxHf7+qs6sFg9+9FFSBMw+K/05T/5GDD8AKAbaoR3Aq0nH7aRl2RC3Xy0z/Hzqo/x2xkOiOx0gW/3j7/ZabpkZujw7vZ87fdVLLG5x6IvOl+jnYMCCVddVINmU/BhqD8jjkqO93eO+/8AAAI6qUqNbORUr8vykSkC3ZSAO3QYaWhcmhQeM7b4VebTxSsPtWleFW+SWltf5kA+vTDOrXSmTur4vdxpMglDUUjdQyGRAR/HRA6HqC6L8bd25CNFyb+xN99mzJmikSojPdHWQde5S/0PTDg6LFNhYrqChfp5T+35gY4sadF2YqCn2UB/u+I8kJ2Zcp2dD6D6YdCSVQ2d80It20+hc/5mKpoipf37hap16fvvUVzGuvywXl7JHegJ/wCo08tVmt7QX3fi75aeD+xkjH+HGNwnY6V8S75tK1+Ob1nRR7g0+jgqwnrj0NeaLxkxy5ZkGuFIXLuohHmUMMw7jUX075SD9CPniCs4sYSEVhqbalQNdonTuFvxuAsUiVlMrnI3LtEsiIxDAFVOofMVOcG48xuNCc7iamLMdS4ATfn1Onldaujh8I0EVGyYMcfL7pWbJ2I62aKfkzAWJzmnY6j7EkZJ+Othp1vYYvm4kEnMIG26zr8CWgZTJ3tHomTuxxs3vpyOZVCqUfgMPtHQHrUSezN+sSSjHHEM2CY3AvPxWRe3inr7/cKV9A5Q/UiT9n1xG3EX7QkKc4ERYrXJ4raq5tTqB296TYfPKL/Ow+WHHEjZvz/hcMCP3fJV/pvux8z/AJOK9/x++9WjP9v33KEHVPkf2DBuzvFV41Z4FWghJ/4e/kH/AKJ3xih/yjf7h9Fs3/8AFv8A7T9VWM9ceirzErMWHBcsd8duuXRB94v+/wAJwJiPgKOwP+6Peykak64qhotE7VYBwqYvV8OCQrpjJthDqkXOccu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9" descr="data:image/jpeg;base64,/9j/4AAQSkZJRgABAQAAAQABAAD/4QAqRXhpZgAASUkqAAgAAAABADEBAgAHAAAAGgAAAAAAAABHb29nbGUAAP/bAIQAAwICAwsKCg8KDQ0ICAoNDQ0KDxAKDQgKCgoICAoKDg4KCAgNCBANCggICgsIDgoICAoLCgoKCgsNCgoNCgoKCAEDBAQGBQYKBgYKEA0LDRAPEBANEBAQEA0QDw8NDw8NEBAQDw8PEA8QDw8QEA0NDw0PDQ0OEA8PDQ8NDQ4NDQ0P/8AAEQgAWgBaAwERAAIRAQMRAf/EAB0AAAICAwEBAQAAAAAAAAAAAAYHBQgBAwQCCQD/xABHEAACAQIDBgMFAwUOBwEAAAABAgMEEQASIQUGBxMxQQgiURQjYXGRMjNCJFJigbEXQ1Njg5KhoqOywsPS8BZ0gpPB0eIJ/8QAGwEAAQUBAQAAAAAAAAAAAAAABAECAwUGAAf/xAA5EQABAwIFAAgFAwMDBQAAAAABAAIRAyEEEjFBUQUTImFxgZHwMqGxwdEUUuFCcrIVMzUjQ2KS8f/aAAwDAQACEQMRAD8AuFvLxN3dyN7TQ19DaLlBjs6WdIIQ1mCPRCoGdhZgUuMvL1DIyrRvabgNI0aLaN/qNt9vId6Lyg3MG+Y31dtMx7JVSeK+1KKqhK7NDP7RI0QYIyLSwU7ZSXLhcrBASAdDUSBQfK1halVpfDrAXjuHwt8/iPoiKFB7Wybnn/yd8bvL4R4Erhi2HATHTbIiaqaijZ5WAQKrlQrzTSu2SPlx3SKNpHnMdykbyABJWV6lSMttTJ+cdw93UZoMaS599gB9PEm5/CmqXwUbfAVq5gzkZnhRikKMy58ktQcrvyk/KJmURIiER5JGa+CaQGYc7zzE34gdp24sNSh8RiCwHYbRxMW8T2W8m9gFs2p4e6qNQqR5EA6ZRDYOuc5rABGlj97Kbfk1NZRlZ1vb09O701vfgkdp37WbAlZmtihNzffe4tbkNPZYP66hm4CWm2dyKldCNbsPskdrElF1UtGVBQeeKnaOBQJakAFA+/L5W9BA1KH66T9td7Dvvvo50u+FidnDDgqtKC1Qi+1MoIBAZoUkJ8rHUc2Qxqz5PKlkgS6Qqzj1Kuaw0RtI29+/yb7pk0HFPa1KGSFhGHszGwL+W48pa9r63sL+hHdGv2KPbIFlG8QfEUFjy1M4VR2ZhmP/AEi7Mf1HBee3ZCRreVXLenxK7NJtTo9S56fgB+QAdj8ii4GcybokEoI2htridUAmy0EPdmIgAH6TPncfNQuBSQLKYBCx3ci77Thzd/fM2vfzZ9de/fDZUmU8K6yb5eIWEeWrjmHxysf7WE/3sRClV/ckL2cJMn90eKokknhO0YZHaSWFpkSCSRjclhTSU0hUG/unZoSCQ0TAKFgOEAdnDQSphiTlyTZbdpeKvhN50qNh0sMo0Y07exsrgEAh6WPrHc/vtwbi4N8PzD+toXNDz8JPoVObv+JjguzKEG2tlJbRo9oGtjXLqBy6+SquMwB+5ILKrEEqpVrTSBmCNdzuQT6xfndNqUK7wBkJ9BppuNJtxsu6t8Y+xowfZqzaE/WwqdlUNUSGdXI5kFTs8+aRTIS4YuzXcPkiEUnWM/cffprv4AaWQp6PrO/7Z9W/cn2Z1uhLht4vNmrUvLtCleq5djS8pEgHNLOxeeOaoqNVZuYgWaU813ldndKdoSP1bSIPv3qeT5IL/QKwMsEeJFvDyt3AQNTPXvh4y6yW7Q0oWRlUHPMFVSpc6ImckebvIvTEfXNRVPoiu3WPVIXe3ibv5UOWeRI1Olo2KWHoCq3/AJzHriRtVkyUZ+grNEQPX+FH7J2ju6gLVMEsxB68/m3JP5gWnHXs5f8AXpiV2ImwKT9HVF4HvyTD3T4vbn+VIE5DtoE5WQk/yd1N+vX4nEUnVRupOGoRwXM0RVlzROzKwt6hb/QEG/bDAJKYTAUIvCTYH8EP5z/6sO6pR/q3cBWF4p7xVMMUrxgF0jZwGuFJQFrG2uoHbvbBL6kCQnMp5iAVSrebiRvBVgiaQmNj9geSIX/QXrb+MLEYqn1S4QSr+lh204IHnul2tBH6DS/f4DAElW0CUS7vQUfLW+Xqb6D81h/et+vXtfAzw+SjGFmUKVSTZo6lfoOpQj+8RhYf78UvZWykeivoy2PxA/AR3+OH5HH33pJaEQUdJSkk5lHT8QH73l9fX/3hxpOTOsC76iGmIsp5jHoF85uYwugW+ubDm0nT75UT6jYXveLhbvmYWZaOrdQM2lNJ08oJAIGgFzp2wQMO/hDDFUxuPUJUbn1o9rguCLt3X84EdfjfE7GEIXEva5phWj3SgkMYF8hMpyn5hBcKetmFvS4tgxl7LN1OUbJuNtCw8zn45V1/o74Kynn6KuLx+36odj2lQTJMqyB+bDIoLEFSTDcWAt5dbkqT3vcg4Fc9oaTM221025KvixwPwxB+6XW7fhyoGKhagvZc7qYzGcubJYWe4JYEaBspUhsugYLDPp4icsgjZwg+knu9UVVrOpxIB8D/AAifd7gdsqkmWRcsrpewkjSWI5lK+aF1ZWFibZlYg2YG4U4tf01MoI4l53S43v4LbKUjILXuT37/ABv0w/qWcJnXv5Su2ru9VQseUcrqSpAzXdHXIUCxtGWWXPymVT5lYj5h1mtaLAeyjMO5z3w5xAufQSvOyN1aoApKro6kWLZ0LowNrK+hBIJzD0se4wyjDiSQFJXcQ0ZS71KnZtjqzMWcySMSWJcsxLG5LFrksSbknUk3N8FBreECXu5Kb+69LRJTRKEQsBcv7VHSyASSM2jTFbeU5MyEkEaWIwwVTJhuhRYwzXNBLzJExBKdWzuIe4YgynZZq5MjLmlr5tqBGF48y81Z1AzgsOTkU2uvqEGLcSQAPUfhL/pzQJLrd4g/MhJDbm8dNEkKx0sQMbJmLBo3YU4gY3dgNZWYalPKtxZz5sQB7nOIAHr+E9+Ha1mcukeX5hQm7+9u3BWUjOypTtUIpQI6plkkAN5JUQHlqGbNHIBmNypGgWmxzCMxnRC1BTdTdAMwYmNvAlWcquGHBuRmd6inzyEu35ay+ZzmPlD2Gp6DQdMWpp0+fms31zhb8Klm6e91JHVIuomOYKCrKbtG3cAdvQj64zFKk4PBIXotesx1Mtn3KffD3iPUPMVIRR7OxW7AsGUw6rEoElzdm97K8YXOzpYLkSlRyV8+XLYaAgbTo4tP/r9EHi3UzTytcCZ8THoPlfa6GfEFx42rTwq1GiSSB8s4eOSVVjdPKy8uSC3vPKbltSNFBF79jyVn3CEC8LuK+8VVHI9ZGiILmJgDBG6rmVxeR5LcqQC7MwFja5yth+YpoQhvlteGYzMqh7tlADB8wRxez/ZIK5tQSpU3uRrizxvRLG4RuM6wHTMy0jMbRfjkd4kWQ2B6VqHEOwnVETmy1IOU5RfbY8E8GCpDhTw6mqs4hz00UjAElw7oY7sLZFQNcMLoSLhdSAQcZsMcXW0stBna1hFQybxyh3eev2bTySnOpnVirgMLZkdYzYXuQUjGulj6YfUL4hvKTBiiak1hLY5i9vBWE3GiaSmp3R/dOhAs8SElZ5RmUSm5JAGqo3T1uMPokXB1/wDibiIBbEERvm5PBCI9nSUyIM5jclpFzSuwPklY3DRROCxvrdEGmgPYZjC5zjfXaP5RNYs6tgdYRsJ/yIQltpZDMmRkuWexUyFAOVTHQoImNgDqFA66WvdZFOpJn7qMhrsMQ0yJ47+4/dDu2JM9TSKSshNTGCfMhOZiNRJdu9sxU4MzB0CDqPqqlrA3MbfC7a+neSnpVcNOO2ZuWBHHc5FWpYIiX0VRnFlVbACwsANBi06urss9np8Km9DuZtWasi5SuZA/mP3bLfOftWBBCBsut7jGapvJcLLf1mBrSZW3ZXAri07rHBFUSu1tULiJQxZbPKLKCApcrmzBWU28wBnI7Vgh+sHVw53kh3iBwY4gU82WrpZkmILLeneXmICbsrgPmW/Vr6XW9rjEoc4DQ+hUXVUjeR6j8rzuTu1vc6lYweS5KKAF5bN9sqqoDmazhjlUlc1yVzG4r8Q0cmeLo1mEkbCOdk3dzfC9vM8CrI8cblvsF2GaziO/McKBrbUi9hqF0xrXYvCvwPVGkOugAVIEgB0gTrG2yyDKWJpY3P1p6mSerkxJbExp37pnQeCrbFIgVZaapdPeSxs6xux5oYBBUcxTlFkJR0ZraG7C2YflGsTxafmtHTc53wAxzePOP5VXOJ/h43vpmlklWIo02Syy5nBqJbRkplQe8Zglo2YhuqgDNgm5uPfvuUEgWOvy/PqArBbgUm06NYKOWNXmjzRlvMF6PUdX5VkWN8xLWbrZTZQ0TJD3NkTx5C6mqEGmxxBiPubLj3o4i7ZpvIYnjk+8IJX7qeSwF5kcNJHJ7tlhEioQ3vGABYaq4Un9oTP4CNo024hgDbZeRPPh72UXtbbm0XVZRGZx+bZYnBYRpqihg1ipIyKSepCgainGUw8EGDwT7hGDBVeqc0C1rgfQfVQmzuJW6gKSOp5gfmRRBmBLw5SGMyqECoLnI5TMBoWPlJ7ariC4jQj5mypX0DmFPOTmDr+AvZNWP/8AQzeyw9wn/d/+MGfrcRwPX+EJ/pmF/cfT+VIb97lUkjF46taP3SEMIGluJFIBDRuptIM62VMrasx8wIpa72U6beseQ0j4RPdOmqu6bahrPbSYHODiMxjYmNdPkpXg/v3tGjhySTe1lHYxMRywqFyQFtlYAqdVd36mxGgWoPTDKAyUGEgc28Y8+VYHoipiHdZXdB4F/D5Wspre/i1T1RCVZE8Bbyq/LkEbmKSIlBLHJYPBI8TqAM8bPmLXus2E6Zc9xDmuvFhEBNxHQoawFhbabmZNvHX88WSen353FozJyWaZoy7KgcyRtII7qZJHDNYoqnMhAHXqFI0tXAPbLsh7PPdfn8rNUekS6GZhDiNO+yMt4d8tjAuuRFjBlUgLfP15mc2/fLEsBZXubhr4zZf0hiWhtFgYCWiRAJziW6nfX6latlDAYc5qzy4gON5IAYYdoP6bDW+wso6ffml5jXzuTEWHn0PKenA1Yk3yTBR2yhgfsrhOjMDXfiaQrkEOgg6m7Xlv+B34T+k8TRp4WqaAILZB2Grc3+Q+a37hcY9u11THHKE9nVHzLzDGMoEIzEwLEzOgIFsz3uxIAuy7bFYN1INl0gmDqLROx96rDYTEh+e1wBFgbzwQUYb7bl1sUUkhkERtISLxoo8nMuXnmBy8t+bJLPy1Fmbo6gZat0JSLzWDnA90Dje5O83k8bHUUenKjWtolgNt5N77AAcQAIHPCf4g7x7bkNQPNJa6CwabQRroHcym2bpkYAfhtpjXVMJR/RZtXZJ1m+QG3mspRxFRuOgWHWEcWz7qK2udvyOViSRnMl/slRbIDqzZQBmubswF9L9sYz9HT6ppaztGPH4n89wHsreHpBzajs9TsieP2M4ubl3sLXuP4O9py3NVOKdrMFVF5mRmFgZHkKA2vrEuUt+GTuLsNOWBvE+Xn74WSdXGbNcxMefkUar4AH7bQS3/AC7f6j+3Ewa/ken8pOtp8H1H4SMG+G8MiTpLUmar92oXmNmzQysXyOFWMqRce7lOYDuLEjYt2Ge+m4t7IDpkWkt7NtdeRZFYGniWNe1p7RLYg3gO7Q8xwpih3H4gzLMYoJ3jd0eIn3SMoJvy2lMYyH9A5SLH0wuGo0gKTsrb0iDYfEcsHxN7p2LxNQGqwvMiqCBJ+ETI8BayNti+HjiC8jMwipwahpRnmzHI6kaCATa3PQkadxiBtB/VBmn/AE2N82vzJ5xtJtUuuR1jneTmZd+9dEPg4qyxMtaozsSVSnJJvDyrK7yjWx/gjc9saSpjS/NA1/ELL06PV5Tx+ZTlj4AbIsTIJHJLMS83JN3BB8gMWhBtax07nriqoU+paA3bJrywQ33urSvi3VSSdw8QOHmXD3osybg7qxZSYFfylReRpTlGQEe8dx+BevXKMNblplrhq0AA7iJj/I+qY/EVagc1xs4kkbGcs/4j08VMbu1OxIGVoqZEykGwhRASBe2ZQoa40OVjYEA2wQa7nXMlDNaG6WXum4g0Q5WdZlIFnUBgQLWWzASqLtrly6aNmDKpDW1DMQpLbqRpuM+2lIUyvJEb5VyR0x5a6D7oITp3CehzG5txqZdlFkDlX/frimGq2EktuWSSGLAAkaDzi50YW1N1s17MpNW90ntKyZSMWCOt0eNW77FY45VY5Vy3srFmUZ1AIGYK9wCgvlGoOJqdQaJj6TheERPxu2cCQZ4rjr71O368SdazkeqZ1NT9p9F83a7nIRfQ6EEfFVYWOmoDD5H64DkPV/emUV7A40byQG8cjKbfhYxZiO8gjsJPiJVa4A1HdrGlg7JgDbZdVDa05wCTF97d6uHxw4u12zoIZIl9rV5VRw75GyNDI91eJVCtmVRfksDc+X0quicdVxNd9Oq6wBIsNiB91J0r0fRw9BtSk2DmAJk6EHnvCAovFJuFUKOZJUbPlH6DSqD8GpubcejNGpAvcLjTmm6bLLApgbobZpqu7QVy1pU66q0inr5lIV19QWA9Qe+HXGqTwRXS7v1Q6uIz3yIA2h087lh06gw6HTXrhQe5NWF3T2YHDMZJHGt3mOp+KRCJbfNNP1DDpO6SYXbJPGTZQFNraHT62X6a4Y1xlKQuHamwoQMwX3iiwNraEAHUW7fTT0xJUiJi65uqQvEvhZPNcxogmJuWzt5/XOHzXPowsR62xXvh21+UdSqZLTbhKb9y/etPtRhrdNQRp09Dbva+vr1xGafCLGIasHcfer4/1cd1LeEv6kcoA2u6GNT+iP6oC/5WB6chxHf7+qs6sFg9+9FFSBMw+K/05T/5GDD8AKAbaoR3Aq0nH7aRl2RC3Xy0z/Hzqo/x2xkOiOx0gW/3j7/ZabpkZujw7vZ87fdVLLG5x6IvOl+jnYMCCVddVINmU/BhqD8jjkqO93eO+/8AAAI6qUqNbORUr8vykSkC3ZSAO3QYaWhcmhQeM7b4VebTxSsPtWleFW+SWltf5kA+vTDOrXSmTur4vdxpMglDUUjdQyGRAR/HRA6HqC6L8bd25CNFyb+xN99mzJmikSojPdHWQde5S/0PTDg6LFNhYrqChfp5T+35gY4sadF2YqCn2UB/u+I8kJ2Zcp2dD6D6YdCSVQ2d80It20+hc/5mKpoipf37hap16fvvUVzGuvywXl7JHegJ/wCo08tVmt7QX3fi75aeD+xkjH+HGNwnY6V8S75tK1+Ob1nRR7g0+jgqwnrj0NeaLxkxy5ZkGuFIXLuohHmUMMw7jUX075SD9CPniCs4sYSEVhqbalQNdonTuFvxuAsUiVlMrnI3LtEsiIxDAFVOofMVOcG48xuNCc7iamLMdS4ATfn1Onldaujh8I0EVGyYMcfL7pWbJ2I62aKfkzAWJzmnY6j7EkZJ+Othp1vYYvm4kEnMIG26zr8CWgZTJ3tHomTuxxs3vpyOZVCqUfgMPtHQHrUSezN+sSSjHHEM2CY3AvPxWRe3inr7/cKV9A5Q/UiT9n1xG3EX7QkKc4ERYrXJ4raq5tTqB296TYfPKL/Ow+WHHEjZvz/hcMCP3fJV/pvux8z/AJOK9/x++9WjP9v33KEHVPkf2DBuzvFV41Z4FWghJ/4e/kH/AKJ3xih/yjf7h9Fs3/8AFv8A7T9VWM9ceirzErMWHBcsd8duuXRB94v+/wAJwJiPgKOwP+6Peykak64qhotE7VYBwqYvV8OCQrpjJthDqkXOccu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62447"/>
            <a:ext cx="2855564" cy="198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003318" y="6210668"/>
            <a:ext cx="136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O </a:t>
            </a:r>
            <a:r>
              <a:rPr lang="pt-PT" dirty="0" err="1" smtClean="0"/>
              <a:t>Miroma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09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pt-PT" sz="3200" b="1" dirty="0" smtClean="0"/>
              <a:t>Os melhores sítios a visitar:</a:t>
            </a:r>
            <a:endParaRPr lang="pt-PT" sz="32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Miradouro Vista do Rei</a:t>
            </a:r>
          </a:p>
          <a:p>
            <a:endParaRPr lang="pt-PT" dirty="0"/>
          </a:p>
        </p:txBody>
      </p:sp>
      <p:pic>
        <p:nvPicPr>
          <p:cNvPr id="4" name="Imagem 3" descr="Miradouro Vista do Re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6"/>
          <a:stretch/>
        </p:blipFill>
        <p:spPr bwMode="auto">
          <a:xfrm>
            <a:off x="251520" y="3023458"/>
            <a:ext cx="4060061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716016" y="2259622"/>
            <a:ext cx="4167565" cy="3894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sz="2400" dirty="0"/>
              <a:t>Se visitar São Miguel, não perca a oportunidade de ir ao miradouro Vista do Rei. Situado perto da cidade de Ponta Delgada, este miradouro é sem dúvida um dos mais lindos que vai encontrar na ilha.</a:t>
            </a:r>
            <a:r>
              <a:rPr lang="pt-PT" sz="2400" b="1" dirty="0"/>
              <a:t>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1179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dirty="0"/>
              <a:t>Os melhores sítios a visitar: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 Caldeira Velha</a:t>
            </a:r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84376"/>
            <a:ext cx="37004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4355976" y="2276872"/>
            <a:ext cx="45720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sz="2400" dirty="0"/>
              <a:t>Vai apreciar sem dúvida, a tranquilidade e o relaxamento que este lugar verdejante oferece. A “Caldeira Velha“, localizada na Ribeira Grande, no centro da ilha, é caracterizada pela sua bela cascata que cai no Lago de Fogo. Nas Fumarolas vai encontrar a água a uma temperatura de 61ºC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3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399</Words>
  <Application>Microsoft Office PowerPoint</Application>
  <PresentationFormat>Apresentação no Ecrã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Fluxo</vt:lpstr>
      <vt:lpstr>p</vt:lpstr>
      <vt:lpstr> Como chegar à Ilha de S. Miguel?  </vt:lpstr>
      <vt:lpstr>Apresentação do PowerPoint</vt:lpstr>
      <vt:lpstr>Apresentação do PowerPoint</vt:lpstr>
      <vt:lpstr>O que são as Furnas:</vt:lpstr>
      <vt:lpstr> Onde comer o cozido das furnas :</vt:lpstr>
      <vt:lpstr>Os três melhores sítios para comer o cozido das Furnas:</vt:lpstr>
      <vt:lpstr>Os melhores sítios a visitar:</vt:lpstr>
      <vt:lpstr>Os melhores sítios a visitar:</vt:lpstr>
      <vt:lpstr>Os melhores sítios a visitar:</vt:lpstr>
      <vt:lpstr>Os melhores sítios a visitar:</vt:lpstr>
      <vt:lpstr>Os melhores sítios a visitar:</vt:lpstr>
      <vt:lpstr>Webgrafia: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Utilizador</dc:creator>
  <cp:lastModifiedBy>Professor</cp:lastModifiedBy>
  <cp:revision>15</cp:revision>
  <dcterms:created xsi:type="dcterms:W3CDTF">2018-04-09T11:48:19Z</dcterms:created>
  <dcterms:modified xsi:type="dcterms:W3CDTF">2018-06-04T12:21:07Z</dcterms:modified>
</cp:coreProperties>
</file>