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p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4-22T23:46:34.316" idx="1">
    <p:pos x="10" y="10"/>
    <p:text>Falta fundo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B8678-0208-4872-9419-83C7469061EB}" type="datetimeFigureOut">
              <a:rPr lang="pt-PT" smtClean="0"/>
              <a:t>10/06/2018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1F2A-55A4-49FE-80F2-153A9849E23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698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1F2A-55A4-49FE-80F2-153A9849E232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460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B42-2363-46C1-AA83-4E92A712D460}" type="datetimeFigureOut">
              <a:rPr lang="pt-PT" smtClean="0"/>
              <a:t>10/06/2018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82D-20E2-4406-8D4C-F23E0DEC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455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B42-2363-46C1-AA83-4E92A712D460}" type="datetimeFigureOut">
              <a:rPr lang="pt-PT" smtClean="0"/>
              <a:t>10/06/2018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82D-20E2-4406-8D4C-F23E0DEC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438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B42-2363-46C1-AA83-4E92A712D460}" type="datetimeFigureOut">
              <a:rPr lang="pt-PT" smtClean="0"/>
              <a:t>10/06/2018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82D-20E2-4406-8D4C-F23E0DEC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597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B42-2363-46C1-AA83-4E92A712D460}" type="datetimeFigureOut">
              <a:rPr lang="pt-PT" smtClean="0"/>
              <a:t>10/06/2018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82D-20E2-4406-8D4C-F23E0DEC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200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B42-2363-46C1-AA83-4E92A712D460}" type="datetimeFigureOut">
              <a:rPr lang="pt-PT" smtClean="0"/>
              <a:t>10/06/2018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82D-20E2-4406-8D4C-F23E0DEC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116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B42-2363-46C1-AA83-4E92A712D460}" type="datetimeFigureOut">
              <a:rPr lang="pt-PT" smtClean="0"/>
              <a:t>10/06/2018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82D-20E2-4406-8D4C-F23E0DEC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539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B42-2363-46C1-AA83-4E92A712D460}" type="datetimeFigureOut">
              <a:rPr lang="pt-PT" smtClean="0"/>
              <a:t>10/06/2018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82D-20E2-4406-8D4C-F23E0DEC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23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B42-2363-46C1-AA83-4E92A712D460}" type="datetimeFigureOut">
              <a:rPr lang="pt-PT" smtClean="0"/>
              <a:t>10/06/2018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82D-20E2-4406-8D4C-F23E0DEC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880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B42-2363-46C1-AA83-4E92A712D460}" type="datetimeFigureOut">
              <a:rPr lang="pt-PT" smtClean="0"/>
              <a:t>10/06/2018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82D-20E2-4406-8D4C-F23E0DEC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430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B42-2363-46C1-AA83-4E92A712D460}" type="datetimeFigureOut">
              <a:rPr lang="pt-PT" smtClean="0"/>
              <a:t>10/06/2018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82D-20E2-4406-8D4C-F23E0DEC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21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9B42-2363-46C1-AA83-4E92A712D460}" type="datetimeFigureOut">
              <a:rPr lang="pt-PT" smtClean="0"/>
              <a:t>10/06/2018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2182D-20E2-4406-8D4C-F23E0DEC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324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89B42-2363-46C1-AA83-4E92A712D460}" type="datetimeFigureOut">
              <a:rPr lang="pt-PT" smtClean="0"/>
              <a:t>10/06/2018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2182D-20E2-4406-8D4C-F23E0DEC77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320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1907" y="-14738"/>
            <a:ext cx="7772400" cy="1470025"/>
          </a:xfrm>
        </p:spPr>
        <p:txBody>
          <a:bodyPr/>
          <a:lstStyle/>
          <a:p>
            <a:r>
              <a:rPr lang="pt-PT" dirty="0"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Praia Da Marinha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3"/>
            <a:ext cx="7210498" cy="5094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72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4067944" y="1124744"/>
            <a:ext cx="4572000" cy="46612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b="1" dirty="0"/>
              <a:t>Esta praia é considerada uma das mais bonitas de Portugal, e também uma das 10 mais bonitas de toda a Europa, e também das 100 mais belas do mundo. </a:t>
            </a:r>
            <a:endParaRPr lang="pt-PT" sz="2000" dirty="0"/>
          </a:p>
          <a:p>
            <a:pPr algn="just">
              <a:lnSpc>
                <a:spcPct val="150000"/>
              </a:lnSpc>
            </a:pPr>
            <a:r>
              <a:rPr lang="pt-PT" sz="2000" b="1" u="sng" dirty="0"/>
              <a:t>Localização: </a:t>
            </a:r>
            <a:r>
              <a:rPr lang="pt-PT" sz="2000" b="1" u="sng" dirty="0" err="1"/>
              <a:t>Caramujeira</a:t>
            </a:r>
            <a:r>
              <a:rPr lang="pt-PT" sz="2000" b="1" u="sng" dirty="0"/>
              <a:t>, Lagoa,</a:t>
            </a:r>
            <a:endParaRPr lang="pt-PT" sz="2000" dirty="0"/>
          </a:p>
          <a:p>
            <a:pPr algn="just">
              <a:lnSpc>
                <a:spcPct val="150000"/>
              </a:lnSpc>
            </a:pPr>
            <a:r>
              <a:rPr lang="pt-PT" sz="2000" b="1" u="sng" dirty="0"/>
              <a:t>Algarve  Portugal</a:t>
            </a:r>
            <a:endParaRPr lang="pt-PT" sz="2000" dirty="0"/>
          </a:p>
          <a:p>
            <a:pPr algn="just">
              <a:lnSpc>
                <a:spcPct val="150000"/>
              </a:lnSpc>
            </a:pPr>
            <a:r>
              <a:rPr lang="pt-PT" sz="2000" b="1" u="sng" dirty="0"/>
              <a:t>Coordenadas: 37° 05′ N 8° 24′ W</a:t>
            </a:r>
            <a:endParaRPr lang="pt-PT" sz="2000" dirty="0"/>
          </a:p>
          <a:p>
            <a:pPr algn="just">
              <a:lnSpc>
                <a:spcPct val="150000"/>
              </a:lnSpc>
            </a:pPr>
            <a:r>
              <a:rPr lang="pt-PT" sz="2000" b="1" u="sng" dirty="0"/>
              <a:t>Tipo de praia: Oceânica</a:t>
            </a:r>
            <a:endParaRPr lang="pt-PT" sz="2000" dirty="0"/>
          </a:p>
          <a:p>
            <a:pPr algn="just">
              <a:lnSpc>
                <a:spcPct val="150000"/>
              </a:lnSpc>
            </a:pPr>
            <a:r>
              <a:rPr lang="pt-PT" sz="2000" b="1" u="sng" dirty="0"/>
              <a:t>Banhada por: Oceano Atlântico</a:t>
            </a:r>
            <a:endParaRPr lang="pt-PT" sz="2000" dirty="0"/>
          </a:p>
          <a:p>
            <a:pPr algn="just">
              <a:lnSpc>
                <a:spcPct val="150000"/>
              </a:lnSpc>
            </a:pPr>
            <a:r>
              <a:rPr lang="pt-PT" sz="2000" b="1" u="sng" dirty="0"/>
              <a:t>Faixa de areia: Areia dourada</a:t>
            </a:r>
            <a:endParaRPr lang="pt-PT" sz="2000" dirty="0"/>
          </a:p>
        </p:txBody>
      </p:sp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8780"/>
            <a:ext cx="2914875" cy="414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971600" y="476672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400" dirty="0"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Como chegar</a:t>
            </a:r>
          </a:p>
        </p:txBody>
      </p:sp>
    </p:spTree>
    <p:extLst>
      <p:ext uri="{BB962C8B-B14F-4D97-AF65-F5344CB8AC3E}">
        <p14:creationId xmlns:p14="http://schemas.microsoft.com/office/powerpoint/2010/main" val="21646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480720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pt-PT" sz="2000" b="1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pt-PT" sz="4400" b="1" dirty="0">
                <a:ea typeface="Calibri"/>
                <a:cs typeface="Times New Roman"/>
              </a:rPr>
              <a:t>   </a:t>
            </a:r>
            <a:r>
              <a:rPr lang="pt-PT" sz="4400" b="1" dirty="0">
                <a:solidFill>
                  <a:schemeClr val="accent5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Características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PT" sz="2000" b="1" dirty="0">
                <a:ea typeface="Calibri"/>
                <a:cs typeface="Times New Roman"/>
              </a:rPr>
              <a:t>A paisagem desta praia é conhecida pelas suas falésias e pela sua água com uma visibilidade única.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PT" sz="20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t-PT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7" name="Imagem 6" descr="Imagem relacionad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12" y="2428980"/>
            <a:ext cx="2606675" cy="173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praia da marinha lago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32790"/>
            <a:ext cx="2624796" cy="173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Resultado de imagem para Praia da marinh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546" y="4336415"/>
            <a:ext cx="2654300" cy="1800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 descr="Resultado de imagem para Praia da marinh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29430"/>
            <a:ext cx="2624795" cy="1907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91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395536" y="188640"/>
            <a:ext cx="8748464" cy="6669359"/>
          </a:xfrm>
        </p:spPr>
        <p:txBody>
          <a:bodyPr numCol="3">
            <a:normAutofit/>
          </a:bodyPr>
          <a:lstStyle/>
          <a:p>
            <a:pPr marL="0" lvl="0" indent="0" algn="r">
              <a:buNone/>
            </a:pPr>
            <a:endParaRPr lang="pt-PT" sz="2000" b="1" dirty="0">
              <a:ea typeface="Calibri"/>
              <a:cs typeface="Times New Roman"/>
            </a:endParaRPr>
          </a:p>
          <a:p>
            <a:pPr marL="0" lvl="0" indent="0" algn="r">
              <a:buNone/>
            </a:pPr>
            <a:endParaRPr lang="pt-PT" sz="2000" b="1" dirty="0">
              <a:ea typeface="Calibri"/>
              <a:cs typeface="Times New Roman"/>
            </a:endParaRPr>
          </a:p>
          <a:p>
            <a:pPr marL="0" lvl="0" indent="0" algn="r">
              <a:buNone/>
            </a:pPr>
            <a:endParaRPr lang="pt-PT" sz="2000" b="1" dirty="0">
              <a:ea typeface="Calibri"/>
              <a:cs typeface="Times New Roman"/>
            </a:endParaRPr>
          </a:p>
          <a:p>
            <a:pPr marL="0" lvl="0" indent="0" algn="r">
              <a:buNone/>
            </a:pPr>
            <a:endParaRPr lang="pt-PT" sz="2000" b="1" dirty="0">
              <a:ea typeface="Calibri"/>
              <a:cs typeface="Times New Roman"/>
            </a:endParaRPr>
          </a:p>
          <a:p>
            <a:pPr marL="0" lvl="0" indent="0" algn="r">
              <a:buNone/>
            </a:pPr>
            <a:endParaRPr lang="pt-PT" sz="2000" b="1" dirty="0">
              <a:ea typeface="Calibri"/>
              <a:cs typeface="Times New Roman"/>
            </a:endParaRPr>
          </a:p>
          <a:p>
            <a:pPr marL="0" lvl="0" indent="0" algn="r">
              <a:buNone/>
            </a:pPr>
            <a:endParaRPr lang="pt-PT" sz="2000" b="1" dirty="0">
              <a:ea typeface="Calibri"/>
              <a:cs typeface="Times New Roman"/>
            </a:endParaRPr>
          </a:p>
          <a:p>
            <a:pPr marL="0" lvl="0" indent="0" algn="r">
              <a:buNone/>
            </a:pPr>
            <a:endParaRPr lang="pt-PT" sz="2000" b="1" dirty="0">
              <a:ea typeface="Calibri"/>
              <a:cs typeface="Times New Roman"/>
            </a:endParaRPr>
          </a:p>
          <a:p>
            <a:pPr marL="0" lvl="0" indent="0" algn="just">
              <a:buNone/>
            </a:pPr>
            <a:r>
              <a:rPr lang="pt-PT" sz="2000" b="1" dirty="0">
                <a:ea typeface="Calibri"/>
                <a:cs typeface="Times New Roman"/>
              </a:rPr>
              <a:t>A sedimentação ocorre em camadas horizontais. Por isso é frequente ver afloramentos de rochas sedimentares onde facilmente se distinguem essas camadas, chamadas estratos, como podes ver nas figuras seguintes. A estratificação é bem visível nas rochas que circundam o areal.</a:t>
            </a:r>
            <a:endParaRPr lang="pt-PT" sz="2000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://espacociencias.com.pt/site/wp-content/uploads/2012/11/praia-da-marinha-algar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39" y="697957"/>
            <a:ext cx="2339752" cy="175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ângulo 8"/>
          <p:cNvSpPr/>
          <p:nvPr/>
        </p:nvSpPr>
        <p:spPr>
          <a:xfrm>
            <a:off x="4499992" y="2276872"/>
            <a:ext cx="4032448" cy="402930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b="1" dirty="0">
                <a:ea typeface="Calibri"/>
                <a:cs typeface="Times New Roman"/>
              </a:rPr>
              <a:t>A Praia da Marinha é uma das mais fotografadas praias de Portugal — é a típica praia rochosa com areia dourada, água turquesa e rodeada de rochas calcárias.</a:t>
            </a:r>
            <a:endParaRPr lang="pt-PT" sz="1600" dirty="0">
              <a:ea typeface="Calibri"/>
              <a:cs typeface="Times New Roman"/>
            </a:endParaRPr>
          </a:p>
          <a:p>
            <a:pPr algn="just"/>
            <a:r>
              <a:rPr lang="pt-PT" b="1" dirty="0">
                <a:ea typeface="Calibri"/>
                <a:cs typeface="Times New Roman"/>
              </a:rPr>
              <a:t>As areias são formadas a partir de rochas. São constituídas por detritos desagregados de tamanhos compreendidos entre 0,063 e 2 milímetros. As caraterísticas do grão de areia dos ambientes marinhos variam consoante a rocha-mãe e a energia das ondas.</a:t>
            </a:r>
            <a:endParaRPr lang="pt-PT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355975" y="548680"/>
            <a:ext cx="406833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Rochas sedimentares</a:t>
            </a:r>
          </a:p>
        </p:txBody>
      </p:sp>
    </p:spTree>
    <p:extLst>
      <p:ext uri="{BB962C8B-B14F-4D97-AF65-F5344CB8AC3E}">
        <p14:creationId xmlns:p14="http://schemas.microsoft.com/office/powerpoint/2010/main" val="166001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539552" y="-171400"/>
            <a:ext cx="8229600" cy="662473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t-PT" sz="20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t-PT" sz="4400" b="1" dirty="0">
                <a:ea typeface="Calibri"/>
                <a:cs typeface="Times New Roman"/>
              </a:rPr>
              <a:t>              </a:t>
            </a:r>
            <a:r>
              <a:rPr lang="pt-PT" sz="4400" b="1" dirty="0">
                <a:solidFill>
                  <a:schemeClr val="accent5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Tipos de rochas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2000" b="1" dirty="0">
                <a:ea typeface="Calibri"/>
                <a:cs typeface="Times New Roman"/>
              </a:rPr>
              <a:t>A Praia da Marinha constitui uma paisagem sedimentar,  onde podem ser identificadas as seguintes rochas:</a:t>
            </a:r>
            <a:endParaRPr lang="pt-PT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2000" b="1" dirty="0">
                <a:ea typeface="Calibri"/>
                <a:cs typeface="Times New Roman"/>
              </a:rPr>
              <a:t>     Argilitos 		    Arenitos                           Conglomerados </a:t>
            </a:r>
            <a:endParaRPr lang="pt-PT" sz="20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6" name="Imagem 5" descr="Resultado de imagem para argilit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56538"/>
            <a:ext cx="1573654" cy="94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Resultado de imagem para arenito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31" y="3056537"/>
            <a:ext cx="1738714" cy="94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Resultado de imagem para conglomerado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14" y="3059700"/>
            <a:ext cx="1875800" cy="948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759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4">
            <a:extLst>
              <a:ext uri="{FF2B5EF4-FFF2-40B4-BE49-F238E27FC236}">
                <a16:creationId xmlns:a16="http://schemas.microsoft.com/office/drawing/2014/main" id="{188E7CF6-4F69-4EB8-AB54-45662EEFEA4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PT" sz="3600" b="1" dirty="0">
                <a:solidFill>
                  <a:srgbClr val="4BACC6"/>
                </a:solidFill>
                <a:ea typeface="Calibri"/>
                <a:cs typeface="Times New Roman"/>
              </a:rPr>
              <a:t>Distâncias entre os 3 aeroportos portugueses e o destino: </a:t>
            </a:r>
            <a:endParaRPr lang="pt-PT" sz="3600" dirty="0">
              <a:ea typeface="Calibri"/>
              <a:cs typeface="Times New Roman"/>
            </a:endParaRP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B88B0AAE-22F4-417C-B1AE-3D557C47B4D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0" y="2852936"/>
            <a:ext cx="4176464" cy="3456384"/>
          </a:xfrm>
          <a:prstGeom prst="rect">
            <a:avLst/>
          </a:prstGeom>
          <a:noFill/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12B7474-28AB-4D50-8040-ED6827C1CB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16" y="1772816"/>
            <a:ext cx="3655804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7220700" cy="3147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33" y="106123"/>
            <a:ext cx="2997536" cy="325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179512" y="188640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PT" b="1" dirty="0"/>
          </a:p>
          <a:p>
            <a:endParaRPr lang="pt-PT" b="1" dirty="0"/>
          </a:p>
          <a:p>
            <a:r>
              <a:rPr lang="pt-PT" sz="4400" dirty="0"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</a:t>
            </a:r>
            <a:r>
              <a:rPr lang="pt-PT" sz="4400" dirty="0" err="1"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Atrações</a:t>
            </a:r>
            <a:endParaRPr lang="pt-PT" sz="4400" dirty="0">
              <a:solidFill>
                <a:schemeClr val="accent5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pt-PT" dirty="0"/>
          </a:p>
          <a:p>
            <a:endParaRPr lang="pt-PT" b="1" dirty="0"/>
          </a:p>
          <a:p>
            <a:endParaRPr lang="pt-PT" b="1" dirty="0"/>
          </a:p>
          <a:p>
            <a:r>
              <a:rPr lang="pt-PT" b="1" dirty="0"/>
              <a:t>Também podemos visitar vários restaurantes como :</a:t>
            </a:r>
          </a:p>
        </p:txBody>
      </p:sp>
    </p:spTree>
    <p:extLst>
      <p:ext uri="{BB962C8B-B14F-4D97-AF65-F5344CB8AC3E}">
        <p14:creationId xmlns:p14="http://schemas.microsoft.com/office/powerpoint/2010/main" val="389245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2627784" y="2690336"/>
            <a:ext cx="5616624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accent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Trabalho elaborado por:</a:t>
            </a:r>
            <a:endParaRPr lang="pt-PT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>
                <a:latin typeface="Aharoni" panose="02010803020104030203" pitchFamily="2" charset="-79"/>
                <a:cs typeface="Aharoni" panose="02010803020104030203" pitchFamily="2" charset="-79"/>
              </a:rPr>
              <a:t> Filipa Dias,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>
                <a:latin typeface="Aharoni" panose="02010803020104030203" pitchFamily="2" charset="-79"/>
                <a:cs typeface="Aharoni" panose="02010803020104030203" pitchFamily="2" charset="-79"/>
              </a:rPr>
              <a:t>Marcos Rocha,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>
                <a:latin typeface="Aharoni" panose="02010803020104030203" pitchFamily="2" charset="-79"/>
                <a:cs typeface="Aharoni" panose="02010803020104030203" pitchFamily="2" charset="-79"/>
              </a:rPr>
              <a:t>Margarida Maltez,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>
                <a:latin typeface="Aharoni" panose="02010803020104030203" pitchFamily="2" charset="-79"/>
                <a:cs typeface="Aharoni" panose="02010803020104030203" pitchFamily="2" charset="-79"/>
              </a:rPr>
              <a:t>Margarida Catarino </a:t>
            </a:r>
          </a:p>
        </p:txBody>
      </p:sp>
    </p:spTree>
    <p:extLst>
      <p:ext uri="{BB962C8B-B14F-4D97-AF65-F5344CB8AC3E}">
        <p14:creationId xmlns:p14="http://schemas.microsoft.com/office/powerpoint/2010/main" val="368527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250</Words>
  <Application>Microsoft Office PowerPoint</Application>
  <PresentationFormat>Apresentação no Ecrã (4:3)</PresentationFormat>
  <Paragraphs>43</Paragraphs>
  <Slides>8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4" baseType="lpstr">
      <vt:lpstr>Aharoni</vt:lpstr>
      <vt:lpstr>Arial</vt:lpstr>
      <vt:lpstr>Calibri</vt:lpstr>
      <vt:lpstr>Times New Roman</vt:lpstr>
      <vt:lpstr>Wingdings</vt:lpstr>
      <vt:lpstr>Tema do Office</vt:lpstr>
      <vt:lpstr>Praia Da Marinha</vt:lpstr>
      <vt:lpstr>Apresentação do PowerPoint</vt:lpstr>
      <vt:lpstr>Apresentação do PowerPoint</vt:lpstr>
      <vt:lpstr>Apresentação do PowerPoint</vt:lpstr>
      <vt:lpstr>Apresentação do PowerPoint</vt:lpstr>
      <vt:lpstr>Distâncias entre os 3 aeroportos portugueses e o destino: </vt:lpstr>
      <vt:lpstr>Apresentação do PowerPoint</vt:lpstr>
      <vt:lpstr>Apresentação do PowerPoint</vt:lpstr>
    </vt:vector>
  </TitlesOfParts>
  <Company>M. E. - GEPE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Praia Da Marinha</dc:title>
  <dc:creator>Utilizador</dc:creator>
  <cp:lastModifiedBy>TOSHIBA</cp:lastModifiedBy>
  <cp:revision>18</cp:revision>
  <dcterms:created xsi:type="dcterms:W3CDTF">2018-04-17T07:46:21Z</dcterms:created>
  <dcterms:modified xsi:type="dcterms:W3CDTF">2018-06-10T21:30:48Z</dcterms:modified>
</cp:coreProperties>
</file>