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4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99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72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41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086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053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277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158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040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746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32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D845-C868-4024-A26A-FB67C33F7881}" type="datetimeFigureOut">
              <a:rPr lang="pt-PT" smtClean="0"/>
              <a:t>12/06/2018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9F00-0EB4-4B5B-B237-5B8F606809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93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Berlin Sans FB" panose="020E0602020502020306" pitchFamily="34" charset="0"/>
              </a:rPr>
              <a:t>Portinho da Arrábida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24623" r="27737" b="47717"/>
          <a:stretch>
            <a:fillRect/>
          </a:stretch>
        </p:blipFill>
        <p:spPr bwMode="auto">
          <a:xfrm>
            <a:off x="1052895" y="2132856"/>
            <a:ext cx="71287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A gastronomia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tem tudo igual à de Setúbal, sendo de destacar dois restaurantes por estarem, parcialmente, sobre o mar.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7562" t="20530" r="32332" b="42145"/>
          <a:stretch/>
        </p:blipFill>
        <p:spPr bwMode="auto">
          <a:xfrm>
            <a:off x="1475656" y="2924944"/>
            <a:ext cx="5562600" cy="3402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83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Pontos de Interesse…</a:t>
            </a:r>
            <a:endParaRPr lang="pt-P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331236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800" b="1" dirty="0">
                <a:solidFill>
                  <a:schemeClr val="accent3">
                    <a:lumMod val="75000"/>
                  </a:schemeClr>
                </a:solidFill>
              </a:rPr>
              <a:t>Apesar da sua pequena dimensão, o Portinho da Arrábida tem quatro locais de interesse: o Museu Oceanográfico, a Pedra da Anicha, a Estação Arqueológica do </a:t>
            </a:r>
            <a:r>
              <a:rPr lang="pt-PT" sz="1800" b="1" dirty="0" err="1">
                <a:solidFill>
                  <a:schemeClr val="accent3">
                    <a:lumMod val="75000"/>
                  </a:schemeClr>
                </a:solidFill>
              </a:rPr>
              <a:t>Creiro</a:t>
            </a:r>
            <a:r>
              <a:rPr lang="pt-PT" sz="1800" b="1" dirty="0">
                <a:solidFill>
                  <a:schemeClr val="accent3">
                    <a:lumMod val="75000"/>
                  </a:schemeClr>
                </a:solidFill>
              </a:rPr>
              <a:t> e, claramente a mais conhecida, a praia do Portinho da Arrábida.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Resultado de imagem para gruta de santa marga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18" y="1772816"/>
            <a:ext cx="46085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pt-PT" dirty="0" err="1">
                <a:solidFill>
                  <a:schemeClr val="accent3">
                    <a:lumMod val="50000"/>
                  </a:schemeClr>
                </a:solidFill>
              </a:rPr>
              <a:t>Webgrafia</a:t>
            </a:r>
            <a:endParaRPr lang="pt-P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778720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 err="1"/>
              <a:t>Wikipédia</a:t>
            </a:r>
            <a:endParaRPr lang="pt-PT" sz="2000" dirty="0"/>
          </a:p>
        </p:txBody>
      </p:sp>
      <p:sp>
        <p:nvSpPr>
          <p:cNvPr id="4" name="Rectângulo 3"/>
          <p:cNvSpPr/>
          <p:nvPr/>
        </p:nvSpPr>
        <p:spPr>
          <a:xfrm>
            <a:off x="6516216" y="5350031"/>
            <a:ext cx="2558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Trabalho realizado por:</a:t>
            </a:r>
          </a:p>
          <a:p>
            <a:r>
              <a:rPr lang="pt-PT" b="1" dirty="0"/>
              <a:t>Ângela nº2;</a:t>
            </a:r>
          </a:p>
          <a:p>
            <a:r>
              <a:rPr lang="pt-PT" b="1" dirty="0"/>
              <a:t>Francisco nº7;</a:t>
            </a:r>
          </a:p>
          <a:p>
            <a:r>
              <a:rPr lang="pt-PT" b="1" dirty="0"/>
              <a:t>Joana nº9.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0584"/>
            <a:ext cx="72415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Portinho da Arrábida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 é…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3466728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uma pequena aldeia pertencente à freguesia de São Lourenço, no concelho e distrito de Setúbal, em Portugal. É mais conhecida pela praia adjacente à localidade. Localiza-se na Serra da Arrábida, que a rodeia a Norte. Fica a Oeste de Setúbal (cerca de 13 quilómetros) e a Este de Sesimbra  (cerca de 21 quilómetros), tendo, a Sul, o Oceano Atlântico, junto à foz do rio Sado. 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PT" dirty="0"/>
          </a:p>
        </p:txBody>
      </p:sp>
      <p:pic>
        <p:nvPicPr>
          <p:cNvPr id="4" name="Imagem 3" descr="Resultado de imagem para rochas existentes na arrábid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5"/>
          <a:stretch/>
        </p:blipFill>
        <p:spPr bwMode="auto">
          <a:xfrm>
            <a:off x="3707904" y="2276872"/>
            <a:ext cx="5040560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04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 Portinho da Arrábida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é…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3960440" cy="4608512"/>
          </a:xfrm>
        </p:spPr>
        <p:txBody>
          <a:bodyPr>
            <a:noAutofit/>
          </a:bodyPr>
          <a:lstStyle/>
          <a:p>
            <a:pPr algn="just"/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A cadeia montanhosa da Arrábida, e a área de planície que a circunscreve, tem uma grande diversidade de solos, devido à multivariada constituição dos materiais rochosos que constituem a rocha mãe. A grande maioria dos solos é de origem sedimentar aparecendo, no entanto, algumas intrusões eruptivas. 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Imagem 4" descr="Resultado de imagem para rochas existentes na arrábi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55" y="2132856"/>
            <a:ext cx="4067175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5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 Portinho da Arrábida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é…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7811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Todo o modelado hoje visível na Arrábida depende não só de </a:t>
            </a:r>
            <a:r>
              <a:rPr lang="pt-PT" sz="2200" b="1" dirty="0" err="1">
                <a:solidFill>
                  <a:schemeClr val="accent3">
                    <a:lumMod val="75000"/>
                  </a:schemeClr>
                </a:solidFill>
              </a:rPr>
              <a:t>aspetos</a:t>
            </a:r>
            <a:r>
              <a:rPr lang="pt-PT" sz="2200" b="1" dirty="0">
                <a:solidFill>
                  <a:schemeClr val="accent3">
                    <a:lumMod val="75000"/>
                  </a:schemeClr>
                </a:solidFill>
              </a:rPr>
              <a:t> ligados à tectónica e à erosão mas também daqueles que se prendem com a geologia da área constituída em grande parte por rochas calcárias e dolomíticas ou detríticas. </a:t>
            </a:r>
          </a:p>
          <a:p>
            <a:pPr algn="just"/>
            <a:endParaRPr lang="en-US" dirty="0"/>
          </a:p>
          <a:p>
            <a:pPr marL="0" indent="0">
              <a:buNone/>
            </a:pPr>
            <a:r>
              <a:rPr lang="pt-PT" dirty="0"/>
              <a:t> </a:t>
            </a:r>
            <a:endParaRPr lang="en-US" dirty="0"/>
          </a:p>
          <a:p>
            <a:endParaRPr lang="pt-PT" dirty="0"/>
          </a:p>
        </p:txBody>
      </p:sp>
      <p:pic>
        <p:nvPicPr>
          <p:cNvPr id="6" name="Imagem 5" descr="Resultado de imagem para rochas existentes na arrábi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06147"/>
            <a:ext cx="4762500" cy="2502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0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 Portinho da Arrábida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</a:rPr>
              <a:t>é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418046"/>
            <a:ext cx="2818656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O litoral é bastante rochoso, recortado por pequenas baías com praias de areia branca e geralmente encimadas por escarpas que apresentam alturas consideráveis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7739" t="45695" r="27385" b="20955"/>
          <a:stretch/>
        </p:blipFill>
        <p:spPr bwMode="auto">
          <a:xfrm>
            <a:off x="3131840" y="2204864"/>
            <a:ext cx="5800725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0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O acesso</a:t>
            </a:r>
            <a:endParaRPr lang="pt-P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PT" sz="1800" b="1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pt-PT" sz="2100" b="1">
                <a:solidFill>
                  <a:schemeClr val="accent3">
                    <a:lumMod val="75000"/>
                  </a:schemeClr>
                </a:solidFill>
              </a:rPr>
              <a:t>indo </a:t>
            </a:r>
            <a:r>
              <a:rPr lang="pt-PT" sz="2100" b="1" dirty="0">
                <a:solidFill>
                  <a:schemeClr val="accent3">
                    <a:lumMod val="75000"/>
                  </a:schemeClr>
                </a:solidFill>
              </a:rPr>
              <a:t>de Setúbal, faz-se, por terra, de duas maneiras: pelo coração da Serra da Arrábida, uma estrada montanhosa, estreita, apesar de ser um percurso pitoresco com paisagens bonitas; por uma estrada com trânsito condicionado ao fim-de- semana: só se pode regressar antes das 9 horas e depois das 18 horas; só para veículos ligeiros (ou outros devidamente autorizados).Por Sesimbra, é a estrada montanhosa que leva a Setúbal. Ao chegar ao Portinho, a estrada é estreita e de trânsito condicionado durante o fim-de-semana, das 9 horas às 18 horas.</a:t>
            </a:r>
            <a:endParaRPr lang="en-US" sz="2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27385" t="26049" r="33569" b="37068"/>
          <a:stretch/>
        </p:blipFill>
        <p:spPr bwMode="auto">
          <a:xfrm>
            <a:off x="4860032" y="2060848"/>
            <a:ext cx="381642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77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Localização…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t="11924" r="4947" b="19169"/>
          <a:stretch/>
        </p:blipFill>
        <p:spPr bwMode="auto">
          <a:xfrm>
            <a:off x="669944" y="1600200"/>
            <a:ext cx="7804112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1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Como chegar…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t="6181" r="6890" b="10333"/>
          <a:stretch/>
        </p:blipFill>
        <p:spPr bwMode="auto">
          <a:xfrm>
            <a:off x="1417186" y="1600200"/>
            <a:ext cx="6309627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8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…Como chegar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t="6402" r="9718" b="10113"/>
          <a:stretch/>
        </p:blipFill>
        <p:spPr bwMode="auto">
          <a:xfrm>
            <a:off x="1403648" y="1628800"/>
            <a:ext cx="611805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0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225</Words>
  <Application>Microsoft Office PowerPoint</Application>
  <PresentationFormat>Apresentação no Ecrã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Berlin Sans FB</vt:lpstr>
      <vt:lpstr>Calibri</vt:lpstr>
      <vt:lpstr>Tema do Office</vt:lpstr>
      <vt:lpstr>Portinho da Arrábida </vt:lpstr>
      <vt:lpstr>Portinho da Arrábida é…</vt:lpstr>
      <vt:lpstr>… Portinho da Arrábida é…</vt:lpstr>
      <vt:lpstr>… Portinho da Arrábida é…</vt:lpstr>
      <vt:lpstr>… Portinho da Arrábida é</vt:lpstr>
      <vt:lpstr>O acesso</vt:lpstr>
      <vt:lpstr>Localização…</vt:lpstr>
      <vt:lpstr>Como chegar…</vt:lpstr>
      <vt:lpstr>…Como chegar</vt:lpstr>
      <vt:lpstr>A gastronomia </vt:lpstr>
      <vt:lpstr>Pontos de Interesse…</vt:lpstr>
      <vt:lpstr>Webgrafia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Portinho da Arrábida</dc:title>
  <dc:creator>Utilizador</dc:creator>
  <cp:lastModifiedBy>TOSHIBA</cp:lastModifiedBy>
  <cp:revision>15</cp:revision>
  <dcterms:created xsi:type="dcterms:W3CDTF">2018-04-10T10:50:50Z</dcterms:created>
  <dcterms:modified xsi:type="dcterms:W3CDTF">2018-06-12T18:30:42Z</dcterms:modified>
</cp:coreProperties>
</file>