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A1D-98CD-413E-8CE0-71DF3FC12EB6}" type="datetimeFigureOut">
              <a:rPr lang="pt-PT" smtClean="0"/>
              <a:t>05-06-2018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413-EDDE-4C16-B548-7DF8B9740418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A1D-98CD-413E-8CE0-71DF3FC12EB6}" type="datetimeFigureOut">
              <a:rPr lang="pt-PT" smtClean="0"/>
              <a:t>05-06-2018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413-EDDE-4C16-B548-7DF8B97404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A1D-98CD-413E-8CE0-71DF3FC12EB6}" type="datetimeFigureOut">
              <a:rPr lang="pt-PT" smtClean="0"/>
              <a:t>05-06-2018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413-EDDE-4C16-B548-7DF8B97404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A1D-98CD-413E-8CE0-71DF3FC12EB6}" type="datetimeFigureOut">
              <a:rPr lang="pt-PT" smtClean="0"/>
              <a:t>05-06-2018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413-EDDE-4C16-B548-7DF8B97404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A1D-98CD-413E-8CE0-71DF3FC12EB6}" type="datetimeFigureOut">
              <a:rPr lang="pt-PT" smtClean="0"/>
              <a:t>05-06-2018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413-EDDE-4C16-B548-7DF8B9740418}" type="slidenum">
              <a:rPr lang="pt-PT" smtClean="0"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A1D-98CD-413E-8CE0-71DF3FC12EB6}" type="datetimeFigureOut">
              <a:rPr lang="pt-PT" smtClean="0"/>
              <a:t>05-06-2018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413-EDDE-4C16-B548-7DF8B97404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A1D-98CD-413E-8CE0-71DF3FC12EB6}" type="datetimeFigureOut">
              <a:rPr lang="pt-PT" smtClean="0"/>
              <a:t>05-06-2018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413-EDDE-4C16-B548-7DF8B9740418}" type="slidenum">
              <a:rPr lang="pt-PT" smtClean="0"/>
              <a:t>‹nº›</a:t>
            </a:fld>
            <a:endParaRPr lang="pt-P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A1D-98CD-413E-8CE0-71DF3FC12EB6}" type="datetimeFigureOut">
              <a:rPr lang="pt-PT" smtClean="0"/>
              <a:t>05-06-2018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413-EDDE-4C16-B548-7DF8B97404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A1D-98CD-413E-8CE0-71DF3FC12EB6}" type="datetimeFigureOut">
              <a:rPr lang="pt-PT" smtClean="0"/>
              <a:t>05-06-2018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413-EDDE-4C16-B548-7DF8B97404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A1D-98CD-413E-8CE0-71DF3FC12EB6}" type="datetimeFigureOut">
              <a:rPr lang="pt-PT" smtClean="0"/>
              <a:t>05-06-2018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413-EDDE-4C16-B548-7DF8B9740418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A1D-98CD-413E-8CE0-71DF3FC12EB6}" type="datetimeFigureOut">
              <a:rPr lang="pt-PT" smtClean="0"/>
              <a:t>05-06-2018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413-EDDE-4C16-B548-7DF8B97404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FB3A1D-98CD-413E-8CE0-71DF3FC12EB6}" type="datetimeFigureOut">
              <a:rPr lang="pt-PT" smtClean="0"/>
              <a:t>05-06-2018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577C413-EDDE-4C16-B548-7DF8B9740418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advisor.pt/Restaurants-g3861922-Mira_de_Aire_Leiria_District_Central_Portugal.html" TargetMode="External"/><Relationship Id="rId2" Type="http://schemas.openxmlformats.org/officeDocument/2006/relationships/hyperlink" Target="http://www.grutasmiradair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sultado de imagem para mira de ai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2088232"/>
          </a:xfrm>
        </p:spPr>
        <p:txBody>
          <a:bodyPr>
            <a:normAutofit/>
          </a:bodyPr>
          <a:lstStyle/>
          <a:p>
            <a:r>
              <a:rPr lang="pt-PT" sz="4800" b="1" dirty="0" smtClean="0">
                <a:solidFill>
                  <a:srgbClr val="FFC000"/>
                </a:solidFill>
              </a:rPr>
              <a:t>Visite as grutas de Mira </a:t>
            </a:r>
            <a:r>
              <a:rPr lang="pt-PT" sz="4800" b="1" dirty="0">
                <a:solidFill>
                  <a:srgbClr val="FFC000"/>
                </a:solidFill>
              </a:rPr>
              <a:t>de </a:t>
            </a:r>
            <a:r>
              <a:rPr lang="pt-PT" sz="4800" b="1" dirty="0" smtClean="0">
                <a:solidFill>
                  <a:srgbClr val="FFC000"/>
                </a:solidFill>
              </a:rPr>
              <a:t>Aire </a:t>
            </a:r>
            <a:endParaRPr lang="pt-PT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4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Grutas de Mira de Aire, as maiores grutas de Portugal localizam-se a apenas 15 km de Fátima e a 110 km de Lisboa.</a:t>
            </a:r>
            <a:endParaRPr lang="pt-PT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818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0" descr="Resultado de imagem para mira de air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PT"/>
          </a:p>
        </p:txBody>
      </p:sp>
      <p:pic>
        <p:nvPicPr>
          <p:cNvPr id="7" name="Imagem 6" descr="http://www.grutasmiradaire.com/img/img_anexas/736121332_GrutasMiraDeAire_LuisAfonso_001_sRG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6772"/>
            <a:ext cx="7056784" cy="4104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259632" y="68336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Localização</a:t>
            </a:r>
            <a:endParaRPr lang="pt-PT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5085184"/>
            <a:ext cx="8229600" cy="152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região central de Portugal entre Rio Maior, Alcobaça, Porto de Mós, Batalha, Leiria, Ourém, Torres Novas e Alcanena, é ocupada, por serras calcárias, que constituem o maciço calcário estremenho. Dele faz parte a Serra de Aire.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89185"/>
            <a:ext cx="671389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69269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Caracterização …</a:t>
            </a:r>
            <a:endParaRPr lang="pt-PT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367" y="5229200"/>
            <a:ext cx="8229600" cy="5712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 região é caracterizada por não ser atravessada por nenhum rio, já que a água das chuvas se infiltra quase completamente nas fendas da rocha em vez de escorrer pelas vertentes.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3991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26118" y="6206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tx2">
                    <a:lumMod val="50000"/>
                  </a:schemeClr>
                </a:solidFill>
              </a:rPr>
              <a:t>… Caracterização …</a:t>
            </a:r>
            <a:endParaRPr lang="pt-PT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360720"/>
            <a:ext cx="4464496" cy="530864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Ao contrário das outras rochas, o calcário é dissolvido pela água (transformação química). </a:t>
            </a:r>
            <a:endParaRPr lang="pt-PT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Esta </a:t>
            </a:r>
            <a:r>
              <a:rPr lang="pt-PT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esculpe formações desde simples rendilhado, pequenas pias, marmitas e cristas aguçadas até aos maiores </a:t>
            </a:r>
            <a:r>
              <a:rPr lang="pt-PT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pedestrais</a:t>
            </a:r>
            <a:r>
              <a:rPr lang="pt-PT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são denominados </a:t>
            </a:r>
            <a:r>
              <a:rPr lang="pt-PT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lápiás</a:t>
            </a:r>
            <a:r>
              <a:rPr lang="pt-PT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são classificados de acordo com a 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 origem, forma </a:t>
            </a:r>
            <a:r>
              <a:rPr lang="pt-PT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dimensões.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81642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5260" y="622093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Caracterização</a:t>
            </a:r>
            <a:endParaRPr lang="pt-PT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16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endParaRPr lang="pt-P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t-PT" b="1" dirty="0" smtClean="0">
                <a:latin typeface="Comic Sans MS" panose="030F0702030302020204" pitchFamily="66" charset="0"/>
              </a:rPr>
              <a:t>  Lanterna </a:t>
            </a:r>
            <a:r>
              <a:rPr lang="pt-PT" b="1" dirty="0">
                <a:latin typeface="Comic Sans MS" panose="030F0702030302020204" pitchFamily="66" charset="0"/>
              </a:rPr>
              <a:t>Do Fado </a:t>
            </a:r>
          </a:p>
        </p:txBody>
      </p:sp>
      <p:pic>
        <p:nvPicPr>
          <p:cNvPr id="4" name="Imagem 3" descr="Imagem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2" y="2063252"/>
            <a:ext cx="3312368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ângulo 4"/>
          <p:cNvSpPr/>
          <p:nvPr/>
        </p:nvSpPr>
        <p:spPr>
          <a:xfrm>
            <a:off x="5796136" y="1556792"/>
            <a:ext cx="210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latin typeface="Comic Sans MS" panose="030F0702030302020204" pitchFamily="66" charset="0"/>
              </a:rPr>
              <a:t>Toca Do Largo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2469"/>
            <a:ext cx="3312368" cy="187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5547670" y="5014386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>
                <a:latin typeface="Comic Sans MS" panose="030F0702030302020204" pitchFamily="66" charset="0"/>
              </a:rPr>
              <a:t>A Tasquinha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92" y="4293096"/>
            <a:ext cx="2479845" cy="234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648" y="58559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melhores  restaurantes da região</a:t>
            </a:r>
            <a:endParaRPr lang="pt-PT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0168"/>
            <a:ext cx="8229600" cy="990600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6600" b="1" dirty="0" smtClean="0">
                <a:latin typeface="Comic Sans MS" panose="030F0702030302020204" pitchFamily="66" charset="0"/>
              </a:rPr>
              <a:t>       </a:t>
            </a:r>
            <a:r>
              <a:rPr lang="pt-PT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Aquagruta</a:t>
            </a:r>
            <a:endParaRPr lang="pt-PT" sz="60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m 3" descr="Resultado de imagem para aquagrut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912768" cy="35670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ângulo 4"/>
          <p:cNvSpPr/>
          <p:nvPr/>
        </p:nvSpPr>
        <p:spPr>
          <a:xfrm>
            <a:off x="107504" y="4903823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 se deslocar </a:t>
            </a:r>
            <a:r>
              <a:rPr lang="pt-PT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zona das grutas podem aproveitar </a:t>
            </a:r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pt-PT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dias </a:t>
            </a:r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quentes para </a:t>
            </a:r>
            <a:r>
              <a:rPr lang="pt-PT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refrescar no </a:t>
            </a:r>
            <a:r>
              <a:rPr lang="pt-PT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Parque Aquático "</a:t>
            </a:r>
            <a:r>
              <a:rPr lang="pt-PT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Aquagruta</a:t>
            </a:r>
            <a:r>
              <a:rPr lang="pt-PT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existente à saída das grutas. É um espaço que conta com: piscina de natação, </a:t>
            </a:r>
            <a:r>
              <a:rPr lang="pt-PT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aqualândia</a:t>
            </a:r>
            <a:r>
              <a:rPr lang="pt-PT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infantil, 3 escorregas de água "</a:t>
            </a:r>
            <a:r>
              <a:rPr lang="pt-PT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tobogans</a:t>
            </a:r>
            <a:r>
              <a:rPr lang="pt-PT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solário, </a:t>
            </a:r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 </a:t>
            </a:r>
            <a:r>
              <a:rPr lang="pt-PT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esplanada e diversos espaços de </a:t>
            </a:r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lazer.</a:t>
            </a:r>
            <a:endParaRPr lang="pt-PT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Webgrafia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>
                <a:hlinkClick r:id="rId2"/>
              </a:rPr>
              <a:t>http://www.grutasmiradaire.com</a:t>
            </a:r>
            <a:r>
              <a:rPr lang="pt-PT" dirty="0" smtClean="0">
                <a:hlinkClick r:id="rId2"/>
              </a:rPr>
              <a:t>/</a:t>
            </a:r>
            <a:endParaRPr lang="pt-PT" dirty="0" smtClean="0"/>
          </a:p>
          <a:p>
            <a:pPr>
              <a:lnSpc>
                <a:spcPct val="150000"/>
              </a:lnSpc>
            </a:pPr>
            <a:r>
              <a:rPr lang="pt-PT" dirty="0">
                <a:hlinkClick r:id="rId3"/>
              </a:rPr>
              <a:t>https://</a:t>
            </a:r>
            <a:r>
              <a:rPr lang="pt-PT" dirty="0" smtClean="0">
                <a:hlinkClick r:id="rId3"/>
              </a:rPr>
              <a:t>www.tripadvisor.pt/Restaurants-g3861922-Mira_de_Aire_Leiria_District_Central_Portugal.html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41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2636912"/>
            <a:ext cx="8064896" cy="34080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elaborado pelo grupo de alunas do 7.º ano, da turma F:</a:t>
            </a:r>
          </a:p>
          <a:p>
            <a:pPr marL="0" indent="0">
              <a:buNone/>
            </a:pPr>
            <a:endParaRPr lang="pt-PT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Wingdings" panose="05000000000000000000" pitchFamily="2" charset="2"/>
              <a:buChar char="v"/>
            </a:pPr>
            <a:r>
              <a:rPr lang="pt-PT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 Santos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pt-PT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Lara Pacheco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pt-PT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Jaime Catarino</a:t>
            </a:r>
            <a:endParaRPr lang="pt-PT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281</Words>
  <Application>Microsoft Office PowerPoint</Application>
  <PresentationFormat>Apresentação no Ecrã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Claridade</vt:lpstr>
      <vt:lpstr>Visite as grutas de Mira de Aire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Webgrafia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 de Aires</dc:title>
  <dc:creator>Utilizador</dc:creator>
  <cp:lastModifiedBy>up</cp:lastModifiedBy>
  <cp:revision>15</cp:revision>
  <dcterms:created xsi:type="dcterms:W3CDTF">2018-02-08T14:48:11Z</dcterms:created>
  <dcterms:modified xsi:type="dcterms:W3CDTF">2018-06-04T23:13:45Z</dcterms:modified>
</cp:coreProperties>
</file>