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3" r:id="rId9"/>
    <p:sldId id="267" r:id="rId10"/>
    <p:sldId id="261" r:id="rId11"/>
    <p:sldId id="25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" initials="u" lastIdx="11" clrIdx="0"/>
  <p:cmAuthor id="1" name="Utilizado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5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104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4480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300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3801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5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6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5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824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413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376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233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or.te.pt/servlets/Rua?P=Portugal&amp;ID=2489" TargetMode="External"/><Relationship Id="rId2" Type="http://schemas.openxmlformats.org/officeDocument/2006/relationships/hyperlink" Target="https://portuguesecooking.wordpress.com/2015/03/17/lenda-das-lagoas-das-sete-cidad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cieteoliveira.pbworks.com/w/page/49840283/Vulcanologia" TargetMode="External"/><Relationship Id="rId4" Type="http://schemas.openxmlformats.org/officeDocument/2006/relationships/hyperlink" Target="http://olhares.sapo.pt/banhos-ferreos-foto3346926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689" y="1725208"/>
            <a:ext cx="7772400" cy="4652539"/>
          </a:xfrm>
        </p:spPr>
        <p:txBody>
          <a:bodyPr>
            <a:normAutofit/>
          </a:bodyPr>
          <a:lstStyle/>
          <a:p>
            <a:r>
              <a:rPr lang="pt-PT" sz="8000" dirty="0" smtClean="0">
                <a:solidFill>
                  <a:schemeClr val="tx2"/>
                </a:solidFill>
              </a:rPr>
              <a:t>A lagoa das 7 cidades </a:t>
            </a:r>
            <a:endParaRPr lang="pt-PT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79081"/>
              </p:ext>
            </p:extLst>
          </p:nvPr>
        </p:nvGraphicFramePr>
        <p:xfrm>
          <a:off x="323528" y="6539"/>
          <a:ext cx="6840761" cy="3657600"/>
        </p:xfrm>
        <a:graphic>
          <a:graphicData uri="http://schemas.openxmlformats.org/drawingml/2006/table">
            <a:tbl>
              <a:tblPr/>
              <a:tblGrid>
                <a:gridCol w="6840761"/>
              </a:tblGrid>
              <a:tr h="3501008">
                <a:tc>
                  <a:txBody>
                    <a:bodyPr/>
                    <a:lstStyle/>
                    <a:p>
                      <a:pPr algn="ctr"/>
                      <a:r>
                        <a:rPr lang="pt-PT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PT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PT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pt-PT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PT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princesa e o pastor falaram muito. Falaram dos animais, das flores, do tempo e de todas as coisas simples e belas que os rodeavam. Depois deste dia, os dois passaram a encontrar-se todos os dias para conversar.</a:t>
                      </a:r>
                      <a:endParaRPr lang="pt-PT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171" y="-323166"/>
            <a:ext cx="93484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Resultado de imagem para LENDA DAS SETE C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1616"/>
            <a:ext cx="6953250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347713" cy="1320800"/>
          </a:xfrm>
        </p:spPr>
        <p:txBody>
          <a:bodyPr/>
          <a:lstStyle/>
          <a:p>
            <a:pPr algn="ctr"/>
            <a:r>
              <a:rPr lang="pt-PT" dirty="0" smtClean="0"/>
              <a:t> </a:t>
            </a:r>
            <a:r>
              <a:rPr lang="pt-PT" dirty="0">
                <a:solidFill>
                  <a:schemeClr val="tx2"/>
                </a:solidFill>
              </a:rPr>
              <a:t>… </a:t>
            </a:r>
            <a:r>
              <a:rPr lang="pt-PT" dirty="0" smtClean="0">
                <a:solidFill>
                  <a:schemeClr val="tx2"/>
                </a:solidFill>
              </a:rPr>
              <a:t>LENDA</a:t>
            </a:r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3068960"/>
            <a:ext cx="7272808" cy="2808311"/>
          </a:xfrm>
        </p:spPr>
        <p:txBody>
          <a:bodyPr>
            <a:normAutofit fontScale="92500" lnSpcReduction="20000"/>
          </a:bodyPr>
          <a:lstStyle/>
          <a:p>
            <a:r>
              <a:rPr lang="pt-PT" sz="2100" dirty="0"/>
              <a:t>https://pt.wikipedia.org/wiki/Lagoa_das_Sete_Cidades  </a:t>
            </a:r>
          </a:p>
          <a:p>
            <a:r>
              <a:rPr lang="pt-PT" sz="2100" dirty="0">
                <a:hlinkClick r:id="rId2"/>
              </a:rPr>
              <a:t>https://portuguesecooking.wordpress.com/2015/03/17/lenda-das-lagoas-das-sete-cidades/</a:t>
            </a:r>
            <a:endParaRPr lang="pt-PT" sz="2100" dirty="0"/>
          </a:p>
          <a:p>
            <a:r>
              <a:rPr lang="pt-PT" sz="2100" dirty="0">
                <a:hlinkClick r:id="rId3"/>
              </a:rPr>
              <a:t>http://www.junior.te.pt/servlets/Rua?P=Portugal&amp;ID=2489</a:t>
            </a:r>
            <a:endParaRPr lang="pt-PT" sz="2100" dirty="0"/>
          </a:p>
          <a:p>
            <a:r>
              <a:rPr lang="pt-PT" sz="2100" dirty="0">
                <a:hlinkClick r:id="rId4"/>
              </a:rPr>
              <a:t>http://olhares.sapo.pt/banhos-ferreos-foto3346926.html</a:t>
            </a:r>
            <a:endParaRPr lang="pt-PT" sz="2100" dirty="0"/>
          </a:p>
          <a:p>
            <a:r>
              <a:rPr lang="pt-PT" sz="2100" dirty="0">
                <a:hlinkClick r:id="rId5"/>
              </a:rPr>
              <a:t>http://gracieteoliveira.pbworks.com/w/page/49840283/Vulcanologia</a:t>
            </a:r>
            <a:endParaRPr lang="pt-PT" sz="2100" dirty="0"/>
          </a:p>
          <a:p>
            <a:r>
              <a:rPr lang="pt-PT" sz="2100" dirty="0"/>
              <a:t>https://pt.wikipedia.org/wiki/Caldeira_vulc%C3%A2nica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62068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tx2"/>
                </a:solidFill>
              </a:rPr>
              <a:t>WEBGRAFIA</a:t>
            </a:r>
            <a:endParaRPr lang="pt-PT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PT" dirty="0" smtClean="0">
                <a:solidFill>
                  <a:schemeClr val="tx2"/>
                </a:solidFill>
              </a:rPr>
              <a:t>ELEMENTOS DO GRUPO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6347714" cy="3888432"/>
          </a:xfrm>
        </p:spPr>
        <p:txBody>
          <a:bodyPr>
            <a:normAutofit/>
          </a:bodyPr>
          <a:lstStyle/>
          <a:p>
            <a:r>
              <a:rPr lang="pt-PT" sz="3200" dirty="0" smtClean="0"/>
              <a:t>João trigueirão-nº11</a:t>
            </a:r>
          </a:p>
          <a:p>
            <a:r>
              <a:rPr lang="pt-PT" sz="3200" dirty="0" smtClean="0"/>
              <a:t>Alexandre Tomás-nº1</a:t>
            </a:r>
          </a:p>
          <a:p>
            <a:r>
              <a:rPr lang="pt-PT" sz="3200" dirty="0" smtClean="0"/>
              <a:t>Ricardo Estróia-nº18 </a:t>
            </a:r>
          </a:p>
          <a:p>
            <a:r>
              <a:rPr lang="pt-PT" sz="3200" dirty="0" smtClean="0"/>
              <a:t>Samuel valente-nº20</a:t>
            </a:r>
          </a:p>
          <a:p>
            <a:endParaRPr lang="pt-PT" sz="3200" dirty="0"/>
          </a:p>
          <a:p>
            <a:pPr algn="r"/>
            <a:r>
              <a:rPr lang="pt-PT" sz="3200" dirty="0" smtClean="0"/>
              <a:t> TURMA 7ºE</a:t>
            </a:r>
          </a:p>
        </p:txBody>
      </p:sp>
    </p:spTree>
    <p:extLst>
      <p:ext uri="{BB962C8B-B14F-4D97-AF65-F5344CB8AC3E}">
        <p14:creationId xmlns:p14="http://schemas.microsoft.com/office/powerpoint/2010/main" val="29880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 rot="10800000" flipH="1" flipV="1">
            <a:off x="251520" y="164954"/>
            <a:ext cx="8809038" cy="124782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sz="4900" dirty="0" smtClean="0">
                <a:solidFill>
                  <a:schemeClr val="tx2"/>
                </a:solidFill>
              </a:rPr>
              <a:t>A Lagoa das Sete Cidades</a:t>
            </a:r>
            <a:r>
              <a:rPr lang="pt-PT" sz="4900" dirty="0">
                <a:solidFill>
                  <a:schemeClr val="tx2"/>
                </a:solidFill>
              </a:rPr>
              <a:t/>
            </a:r>
            <a:br>
              <a:rPr lang="pt-PT" sz="4900" dirty="0">
                <a:solidFill>
                  <a:schemeClr val="tx2"/>
                </a:solidFill>
              </a:rPr>
            </a:br>
            <a:r>
              <a:rPr lang="pt-PT" sz="2700" dirty="0" smtClean="0">
                <a:solidFill>
                  <a:schemeClr val="tx2"/>
                </a:solidFill>
              </a:rPr>
              <a:t/>
            </a:r>
            <a:br>
              <a:rPr lang="pt-PT" sz="2700" dirty="0" smtClean="0">
                <a:solidFill>
                  <a:schemeClr val="tx2"/>
                </a:solidFill>
              </a:rPr>
            </a:br>
            <a:r>
              <a:rPr lang="pt-PT" sz="2700" dirty="0" smtClean="0">
                <a:solidFill>
                  <a:schemeClr val="tx2"/>
                </a:solidFill>
              </a:rPr>
              <a:t> - </a:t>
            </a:r>
            <a:r>
              <a:rPr lang="pt-PT" sz="2700" dirty="0" smtClean="0">
                <a:solidFill>
                  <a:schemeClr val="tx1"/>
                </a:solidFill>
              </a:rPr>
              <a:t>Açores, na ilha de </a:t>
            </a:r>
            <a:r>
              <a:rPr lang="pt-PT" sz="2700" dirty="0">
                <a:solidFill>
                  <a:schemeClr val="tx1"/>
                </a:solidFill>
              </a:rPr>
              <a:t>S</a:t>
            </a:r>
            <a:r>
              <a:rPr lang="pt-PT" sz="2700" dirty="0" smtClean="0">
                <a:solidFill>
                  <a:schemeClr val="tx1"/>
                </a:solidFill>
              </a:rPr>
              <a:t>ão Miguel. </a:t>
            </a:r>
            <a:endParaRPr lang="pt-PT" sz="2700" dirty="0">
              <a:solidFill>
                <a:schemeClr val="tx1"/>
              </a:solidFill>
            </a:endParaRPr>
          </a:p>
        </p:txBody>
      </p:sp>
      <p:sp>
        <p:nvSpPr>
          <p:cNvPr id="9" name="AutoShape 2" descr="Resultado de imagem para lagoa das 7 cid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1028" name="Picture 4" descr="Resultado de imagem para localizaçao da lagoa das 7 c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20888"/>
            <a:ext cx="689172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254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72808" cy="731168"/>
          </a:xfrm>
        </p:spPr>
        <p:txBody>
          <a:bodyPr>
            <a:noAutofit/>
          </a:bodyPr>
          <a:lstStyle/>
          <a:p>
            <a:r>
              <a:rPr lang="pt-PT" sz="4400" dirty="0">
                <a:solidFill>
                  <a:schemeClr val="tx2"/>
                </a:solidFill>
              </a:rPr>
              <a:t>A Lagoa das Sete Cidades</a:t>
            </a:r>
            <a:br>
              <a:rPr lang="pt-PT" sz="4400" dirty="0">
                <a:solidFill>
                  <a:schemeClr val="tx2"/>
                </a:solidFill>
              </a:rPr>
            </a:br>
            <a:endParaRPr lang="pt-PT" sz="4400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7344816" cy="1728192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/>
              <a:t>Sete Cidades é uma freguesia portuguesa do concelho de Ponta Delgada, região autónoma dos Açores, com 19,22km quadrados  de aréa e 793 habitantes em </a:t>
            </a:r>
            <a:r>
              <a:rPr lang="pt-PT" sz="2400" dirty="0" smtClean="0"/>
              <a:t>2011;</a:t>
            </a:r>
            <a:endParaRPr lang="pt-PT" sz="2400" dirty="0" smtClean="0"/>
          </a:p>
          <a:p>
            <a:pPr algn="just"/>
            <a:r>
              <a:rPr lang="pt-PT" sz="2400" dirty="0" smtClean="0"/>
              <a:t>A sua densidade populacional </a:t>
            </a:r>
            <a:r>
              <a:rPr lang="pt-PT" sz="2400" dirty="0"/>
              <a:t>é</a:t>
            </a:r>
            <a:r>
              <a:rPr lang="pt-PT" sz="2400" dirty="0" smtClean="0"/>
              <a:t> 41,3 </a:t>
            </a:r>
            <a:r>
              <a:rPr lang="pt-PT" sz="2400" dirty="0" err="1" smtClean="0"/>
              <a:t>hab</a:t>
            </a:r>
            <a:r>
              <a:rPr lang="pt-PT" sz="2400" dirty="0" smtClean="0"/>
              <a:t>/km </a:t>
            </a:r>
            <a:r>
              <a:rPr lang="pt-PT" sz="2400" dirty="0" smtClean="0"/>
              <a:t>quadrados;</a:t>
            </a:r>
            <a:endParaRPr lang="pt-PT" sz="2400" dirty="0" smtClean="0"/>
          </a:p>
          <a:p>
            <a:pPr algn="just"/>
            <a:r>
              <a:rPr lang="en-US" sz="2400" dirty="0" smtClean="0"/>
              <a:t>37.87 N de latitude; 25.78 W de </a:t>
            </a:r>
            <a:r>
              <a:rPr lang="en-US" sz="2400" dirty="0" smtClean="0"/>
              <a:t>longitude;</a:t>
            </a:r>
            <a:endParaRPr lang="en-US" sz="2400" dirty="0" smtClean="0"/>
          </a:p>
          <a:p>
            <a:pPr algn="just"/>
            <a:r>
              <a:rPr lang="en-US" sz="2400" dirty="0" smtClean="0"/>
              <a:t>260 metros de </a:t>
            </a:r>
            <a:r>
              <a:rPr lang="en-US" sz="2400" dirty="0" smtClean="0"/>
              <a:t>altitude.</a:t>
            </a:r>
            <a:endParaRPr lang="pt-P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13829"/>
            <a:ext cx="3816424" cy="232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1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53318" y="5445224"/>
            <a:ext cx="7763098" cy="1008112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</a:rPr>
              <a:t>Para chegar à beleza que é a Lagoa das Sete Cidades basta seguir o caminho que está assinalado a </a:t>
            </a:r>
            <a:r>
              <a:rPr lang="pt-PT" sz="2400" dirty="0" smtClean="0">
                <a:solidFill>
                  <a:schemeClr val="tx1"/>
                </a:solidFill>
              </a:rPr>
              <a:t>azul.   </a:t>
            </a:r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84784"/>
            <a:ext cx="489545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entalhada para a direita 4"/>
          <p:cNvSpPr/>
          <p:nvPr/>
        </p:nvSpPr>
        <p:spPr>
          <a:xfrm rot="20197690">
            <a:off x="539551" y="3543944"/>
            <a:ext cx="1728192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116632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tx2"/>
                </a:solidFill>
              </a:rPr>
              <a:t>Como chegar à </a:t>
            </a:r>
            <a:r>
              <a:rPr lang="pt-PT" sz="4400" dirty="0">
                <a:solidFill>
                  <a:schemeClr val="tx2"/>
                </a:solidFill>
              </a:rPr>
              <a:t>L</a:t>
            </a:r>
            <a:r>
              <a:rPr lang="pt-PT" sz="4400" dirty="0" smtClean="0">
                <a:solidFill>
                  <a:schemeClr val="tx2"/>
                </a:solidFill>
              </a:rPr>
              <a:t>agoa das Sete </a:t>
            </a:r>
            <a:r>
              <a:rPr lang="pt-PT" sz="4400" dirty="0">
                <a:solidFill>
                  <a:schemeClr val="tx2"/>
                </a:solidFill>
              </a:rPr>
              <a:t>C</a:t>
            </a:r>
            <a:r>
              <a:rPr lang="pt-PT" sz="4400" dirty="0" smtClean="0">
                <a:solidFill>
                  <a:schemeClr val="tx2"/>
                </a:solidFill>
              </a:rPr>
              <a:t>idades?</a:t>
            </a:r>
            <a:endParaRPr lang="pt-PT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0688" y="1484784"/>
            <a:ext cx="6696744" cy="1440160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/>
              <a:t>Caldeira</a:t>
            </a:r>
            <a:r>
              <a:rPr lang="pt-PT" sz="2400" dirty="0"/>
              <a:t> é </a:t>
            </a:r>
            <a:r>
              <a:rPr lang="pt-PT" sz="2400" dirty="0" smtClean="0"/>
              <a:t>uma estruturas </a:t>
            </a:r>
            <a:r>
              <a:rPr lang="pt-PT" sz="2400" dirty="0"/>
              <a:t>de colapso que se </a:t>
            </a:r>
            <a:r>
              <a:rPr lang="pt-PT" sz="2400" dirty="0" smtClean="0"/>
              <a:t>forma </a:t>
            </a:r>
            <a:r>
              <a:rPr lang="pt-PT" sz="2400" dirty="0"/>
              <a:t>na zona central dos maciços vulcânicos em resultado dos efeitos combinados do peso do edifício vulcânico e da perda de </a:t>
            </a:r>
            <a:r>
              <a:rPr lang="pt-PT" sz="2400" dirty="0" smtClean="0"/>
              <a:t>pressão (câmaras magmáticas vazias).</a:t>
            </a:r>
            <a:endParaRPr lang="pt-PT" sz="2400" dirty="0"/>
          </a:p>
        </p:txBody>
      </p:sp>
      <p:pic>
        <p:nvPicPr>
          <p:cNvPr id="2052" name="Picture 4" descr="Resultado de imagem para formaçao de uma cald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7" y="3789040"/>
            <a:ext cx="5616624" cy="29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0688" y="548680"/>
            <a:ext cx="7143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Formação das caldeiras</a:t>
            </a:r>
            <a:endParaRPr lang="pt-PT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4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33600"/>
            <a:ext cx="6696744" cy="3615580"/>
          </a:xfrm>
        </p:spPr>
        <p:txBody>
          <a:bodyPr>
            <a:normAutofit/>
          </a:bodyPr>
          <a:lstStyle/>
          <a:p>
            <a:pPr algn="just"/>
            <a:r>
              <a:rPr lang="pt-PT" sz="2400" dirty="0"/>
              <a:t>A lagoa das sete cidades é formada por rochas magmáticas do tipo extrusivas, exemplos:basalto.</a:t>
            </a:r>
          </a:p>
          <a:p>
            <a:pPr algn="just"/>
            <a:r>
              <a:rPr lang="pt-PT" sz="2400" dirty="0"/>
              <a:t>O basalto é de cor escura,tem textura afanitica e é formado por:</a:t>
            </a:r>
          </a:p>
          <a:p>
            <a:pPr lvl="1" algn="just"/>
            <a:r>
              <a:rPr lang="pt-PT" sz="2200" dirty="0"/>
              <a:t>Plagioclase,piroxena,olivina e anfibola. </a:t>
            </a:r>
          </a:p>
        </p:txBody>
      </p:sp>
      <p:pic>
        <p:nvPicPr>
          <p:cNvPr id="2050" name="Picture 2" descr="Resultado de imagem para minerais do basal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5184576" cy="24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0688" y="562432"/>
            <a:ext cx="7143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Constituição geológica </a:t>
            </a:r>
            <a:endParaRPr lang="pt-PT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53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0527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248" y="467961"/>
            <a:ext cx="7143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Caldeira das Sete Cidades</a:t>
            </a:r>
            <a:endParaRPr lang="pt-PT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1383154"/>
            <a:ext cx="6695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/>
              <a:t>A Caldeira das Sete Cidades é </a:t>
            </a:r>
            <a:r>
              <a:rPr lang="pt-PT" sz="2000" dirty="0"/>
              <a:t>o</a:t>
            </a:r>
            <a:r>
              <a:rPr lang="pt-PT" sz="2000" dirty="0" smtClean="0"/>
              <a:t> maior lago de água doce dos Açores ocupando uma área de 4,35 km quadrados na parte oeste da ilha de São Miguel. </a:t>
            </a:r>
          </a:p>
          <a:p>
            <a:pPr algn="just">
              <a:spcAft>
                <a:spcPts val="1200"/>
              </a:spcAft>
            </a:pPr>
            <a:r>
              <a:rPr lang="pt-PT" sz="2000" dirty="0" smtClean="0"/>
              <a:t>A </a:t>
            </a:r>
            <a:r>
              <a:rPr lang="pt-PT" sz="2000" dirty="0"/>
              <a:t>lagoa das Sete Cidades é um duplo lago composto pelas lagoas Verde e Azul, ligadas por canal pouco profundo atravessado por uma ponte baixa sobre a qual passa a estrada de acesso à freguesia das Sete Cidades.</a:t>
            </a:r>
          </a:p>
          <a:p>
            <a:pPr algn="just"/>
            <a:r>
              <a:rPr lang="pt-PT" sz="2000" dirty="0" smtClean="0"/>
              <a:t>Comprimento máximo, </a:t>
            </a:r>
            <a:r>
              <a:rPr lang="pt-PT" sz="2000" dirty="0"/>
              <a:t>no sentido norte-sul, é de 4,2 </a:t>
            </a:r>
            <a:r>
              <a:rPr lang="pt-PT" sz="2000" dirty="0" smtClean="0"/>
              <a:t>km e 2,0 km de largura. Profundidade </a:t>
            </a:r>
            <a:r>
              <a:rPr lang="pt-PT" sz="2000" dirty="0"/>
              <a:t>máxima </a:t>
            </a:r>
            <a:r>
              <a:rPr lang="pt-PT" sz="2000" dirty="0" smtClean="0"/>
              <a:t>de </a:t>
            </a:r>
            <a:r>
              <a:rPr lang="pt-PT" sz="2000" dirty="0"/>
              <a:t>33 m. </a:t>
            </a:r>
            <a:endParaRPr lang="pt-PT" sz="2000" dirty="0" smtClean="0"/>
          </a:p>
          <a:p>
            <a:pPr algn="just"/>
            <a:endParaRPr lang="pt-PT" sz="1200" dirty="0" smtClean="0"/>
          </a:p>
          <a:p>
            <a:pPr algn="just"/>
            <a:r>
              <a:rPr lang="pt-PT" sz="2000" dirty="0" smtClean="0"/>
              <a:t>Foi </a:t>
            </a:r>
            <a:r>
              <a:rPr lang="pt-PT" sz="2000" dirty="0"/>
              <a:t>considerada no dia 11 de Setembro de 2010 como uma das SETE MARAVILHAS DE PORTUGAL.</a:t>
            </a:r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389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421745"/>
              </p:ext>
            </p:extLst>
          </p:nvPr>
        </p:nvGraphicFramePr>
        <p:xfrm>
          <a:off x="709844" y="188641"/>
          <a:ext cx="6624736" cy="2560320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793634">
                <a:tc>
                  <a:txBody>
                    <a:bodyPr/>
                    <a:lstStyle/>
                    <a:p>
                      <a:pPr algn="ctr"/>
                      <a:r>
                        <a:rPr lang="pt-PT" sz="3600" dirty="0">
                          <a:solidFill>
                            <a:schemeClr val="tx2"/>
                          </a:solidFill>
                          <a:latin typeface="+mj-lt"/>
                        </a:rPr>
                        <a:t>Pode-se tomar banho nas lagoas dos Açores</a:t>
                      </a:r>
                      <a:r>
                        <a:rPr lang="pt-PT" sz="3600" dirty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94598">
                <a:tc>
                  <a:txBody>
                    <a:bodyPr/>
                    <a:lstStyle/>
                    <a:p>
                      <a:pPr algn="just"/>
                      <a:r>
                        <a:rPr lang="pt-PT" sz="2400" dirty="0">
                          <a:effectLst/>
                        </a:rPr>
                        <a:t>Nas lagoas incluídas em bacias hidrográficas com Plano de Ordenamento a permissão de tomar banho depende do estipulado no regulamento do Plano.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Resultado de imagem para banhos nas fur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6624736" cy="38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68040"/>
            <a:ext cx="6347713" cy="1320800"/>
          </a:xfrm>
        </p:spPr>
        <p:txBody>
          <a:bodyPr/>
          <a:lstStyle/>
          <a:p>
            <a:r>
              <a:rPr lang="pt-PT" dirty="0" smtClean="0"/>
              <a:t>                </a:t>
            </a:r>
            <a:r>
              <a:rPr lang="pt-PT" dirty="0" smtClean="0">
                <a:solidFill>
                  <a:schemeClr val="tx2"/>
                </a:solidFill>
              </a:rPr>
              <a:t>LENDA …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7202761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400" dirty="0"/>
              <a:t>Conta a lenda que há muitos, muitos anos, no lugar onde hoje fica a freguesia das Sete Cidades, existia um grande reino onde vivia uma jovem princesa de olhos azuis, muito bela e bondosa.</a:t>
            </a:r>
            <a:br>
              <a:rPr lang="pt-PT" sz="2400" dirty="0"/>
            </a:b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>Um dia, durante um dos seus longos passeios, a jovem princesa passou por um prado onde pastava um rebanho. Ali perto, tomando conta do seu rebanho, estava um simpático pastor de olhos verdes, com quem a princesa </a:t>
            </a:r>
            <a:r>
              <a:rPr lang="pt-PT" sz="2400" dirty="0" smtClean="0"/>
              <a:t>decidiu conversar…</a:t>
            </a: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/>
            </a:r>
            <a:br>
              <a:rPr lang="pt-PT" sz="2400" dirty="0"/>
            </a:b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9550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do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293</Words>
  <Application>Microsoft Office PowerPoint</Application>
  <PresentationFormat>Apresentação no Ecrã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Facetado</vt:lpstr>
      <vt:lpstr>A lagoa das 7 cidades </vt:lpstr>
      <vt:lpstr> A Lagoa das Sete Cidades   - Açores, na ilha de São Miguel. </vt:lpstr>
      <vt:lpstr>A Lagoa das Sete Cidades </vt:lpstr>
      <vt:lpstr>Para chegar à beleza que é a Lagoa das Sete Cidades basta seguir o caminho que está assinalado a azul.   </vt:lpstr>
      <vt:lpstr>Apresentação do PowerPoint</vt:lpstr>
      <vt:lpstr>Apresentação do PowerPoint</vt:lpstr>
      <vt:lpstr>Apresentação do PowerPoint</vt:lpstr>
      <vt:lpstr>Apresentação do PowerPoint</vt:lpstr>
      <vt:lpstr>                LENDA …</vt:lpstr>
      <vt:lpstr> … LENDA</vt:lpstr>
      <vt:lpstr>Apresentação do PowerPoint</vt:lpstr>
      <vt:lpstr>ELEMENTOS DO GRUPO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up</cp:lastModifiedBy>
  <cp:revision>41</cp:revision>
  <dcterms:created xsi:type="dcterms:W3CDTF">2018-02-06T10:36:38Z</dcterms:created>
  <dcterms:modified xsi:type="dcterms:W3CDTF">2018-06-04T21:27:54Z</dcterms:modified>
</cp:coreProperties>
</file>