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arredondad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ângulo arredondad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19" name="Marcador de Posição d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9ED06-D9BD-4DC1-B6C9-7E287972A0D9}" type="datetimeFigureOut">
              <a:rPr lang="pt-PT" smtClean="0"/>
              <a:t>22-04-2018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5B6C2-C48B-49AB-8917-CF124DE456E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9ED06-D9BD-4DC1-B6C9-7E287972A0D9}" type="datetimeFigureOut">
              <a:rPr lang="pt-PT" smtClean="0"/>
              <a:t>22-04-2018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5B6C2-C48B-49AB-8917-CF124DE456E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9ED06-D9BD-4DC1-B6C9-7E287972A0D9}" type="datetimeFigureOut">
              <a:rPr lang="pt-PT" smtClean="0"/>
              <a:t>22-04-2018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5B6C2-C48B-49AB-8917-CF124DE456E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9ED06-D9BD-4DC1-B6C9-7E287972A0D9}" type="datetimeFigureOut">
              <a:rPr lang="pt-PT" smtClean="0"/>
              <a:t>22-04-2018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5B6C2-C48B-49AB-8917-CF124DE456E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arredondad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ângulo arredondad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9ED06-D9BD-4DC1-B6C9-7E287972A0D9}" type="datetimeFigureOut">
              <a:rPr lang="pt-PT" smtClean="0"/>
              <a:t>22-04-2018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5B6C2-C48B-49AB-8917-CF124DE456E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9ED06-D9BD-4DC1-B6C9-7E287972A0D9}" type="datetimeFigureOut">
              <a:rPr lang="pt-PT" smtClean="0"/>
              <a:t>22-04-2018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5B6C2-C48B-49AB-8917-CF124DE456E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9ED06-D9BD-4DC1-B6C9-7E287972A0D9}" type="datetimeFigureOut">
              <a:rPr lang="pt-PT" smtClean="0"/>
              <a:t>22-04-2018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5B6C2-C48B-49AB-8917-CF124DE456E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9ED06-D9BD-4DC1-B6C9-7E287972A0D9}" type="datetimeFigureOut">
              <a:rPr lang="pt-PT" smtClean="0"/>
              <a:t>22-04-2018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5B6C2-C48B-49AB-8917-CF124DE456E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arredondad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9ED06-D9BD-4DC1-B6C9-7E287972A0D9}" type="datetimeFigureOut">
              <a:rPr lang="pt-PT" smtClean="0"/>
              <a:t>22-04-2018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5B6C2-C48B-49AB-8917-CF124DE456E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9ED06-D9BD-4DC1-B6C9-7E287972A0D9}" type="datetimeFigureOut">
              <a:rPr lang="pt-PT" smtClean="0"/>
              <a:t>22-04-2018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5B6C2-C48B-49AB-8917-CF124DE456E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arredondad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ctângulo de Canto Simples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9ED06-D9BD-4DC1-B6C9-7E287972A0D9}" type="datetimeFigureOut">
              <a:rPr lang="pt-PT" smtClean="0"/>
              <a:t>22-04-2018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5B6C2-C48B-49AB-8917-CF124DE456E6}" type="slidenum">
              <a:rPr lang="pt-PT" smtClean="0"/>
              <a:t>‹nº›</a:t>
            </a:fld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arredondad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arredondad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Marcador de Posição do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5" name="Marcador de Posição d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F09ED06-D9BD-4DC1-B6C9-7E287972A0D9}" type="datetimeFigureOut">
              <a:rPr lang="pt-PT" smtClean="0"/>
              <a:t>22-04-2018</a:t>
            </a:fld>
            <a:endParaRPr lang="pt-PT"/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745B6C2-C48B-49AB-8917-CF124DE456E6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pt-PT" dirty="0" smtClean="0">
                <a:solidFill>
                  <a:schemeClr val="tx1"/>
                </a:solidFill>
              </a:rPr>
              <a:t>Serra da Estrela</a:t>
            </a:r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5" name="Imagem 4" descr="Resultado de imagem para serra da estrela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1945098" y="2996952"/>
            <a:ext cx="5094324" cy="3102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77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39552" y="1221209"/>
            <a:ext cx="2260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solidFill>
                  <a:srgbClr val="00B0F0"/>
                </a:solidFill>
              </a:rPr>
              <a:t>• Lagoa </a:t>
            </a:r>
            <a:r>
              <a:rPr lang="pt-PT" sz="2000" dirty="0">
                <a:solidFill>
                  <a:srgbClr val="00B0F0"/>
                </a:solidFill>
              </a:rPr>
              <a:t>do Urso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6" y="476672"/>
            <a:ext cx="38465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5832351" cy="4163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78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39552" y="620688"/>
            <a:ext cx="3418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>
                <a:solidFill>
                  <a:srgbClr val="003399"/>
                </a:solidFill>
              </a:rPr>
              <a:t>…Pontos a </a:t>
            </a:r>
            <a:r>
              <a:rPr lang="pt-PT" sz="2800" dirty="0" smtClean="0">
                <a:solidFill>
                  <a:srgbClr val="003399"/>
                </a:solidFill>
              </a:rPr>
              <a:t>visitar:</a:t>
            </a:r>
            <a:endParaRPr lang="pt-PT" sz="2800" dirty="0">
              <a:solidFill>
                <a:srgbClr val="003399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539552" y="1340768"/>
            <a:ext cx="3251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solidFill>
                  <a:srgbClr val="00B0F0"/>
                </a:solidFill>
              </a:rPr>
              <a:t>• Praia </a:t>
            </a:r>
            <a:r>
              <a:rPr lang="pt-PT" sz="2000" dirty="0">
                <a:solidFill>
                  <a:srgbClr val="00B0F0"/>
                </a:solidFill>
              </a:rPr>
              <a:t>Fluvial de Loriga</a:t>
            </a:r>
          </a:p>
        </p:txBody>
      </p:sp>
      <p:sp>
        <p:nvSpPr>
          <p:cNvPr id="4" name="Rectângulo 3"/>
          <p:cNvSpPr/>
          <p:nvPr/>
        </p:nvSpPr>
        <p:spPr>
          <a:xfrm>
            <a:off x="539552" y="198884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solidFill>
                  <a:srgbClr val="0070C0"/>
                </a:solidFill>
              </a:rPr>
              <a:t>Em pleno Parque Natural da Serra da Estrela, na Vila de Loriga situa-se a Praia Fluvial de Loriga, única situada num vale glaciário. Maravilhosa para quem gosta de natureza e serenidade.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2996952"/>
            <a:ext cx="504825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27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39552" y="548680"/>
            <a:ext cx="2653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>
                <a:solidFill>
                  <a:srgbClr val="003399"/>
                </a:solidFill>
              </a:rPr>
              <a:t>Gastronomia: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0193">
            <a:off x="1590662" y="3403844"/>
            <a:ext cx="2608725" cy="2608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9705">
            <a:off x="4694404" y="3162473"/>
            <a:ext cx="2790239" cy="27902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3532">
            <a:off x="1547664" y="1634885"/>
            <a:ext cx="2585798" cy="194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9162">
            <a:off x="4250912" y="1404334"/>
            <a:ext cx="2906919" cy="1945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470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3268">
            <a:off x="2289222" y="4070298"/>
            <a:ext cx="2926790" cy="219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551860" y="548680"/>
            <a:ext cx="2708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 smtClean="0">
                <a:solidFill>
                  <a:srgbClr val="003399"/>
                </a:solidFill>
              </a:rPr>
              <a:t>Restaurantes:</a:t>
            </a:r>
            <a:endParaRPr lang="pt-PT" sz="2800" dirty="0">
              <a:solidFill>
                <a:srgbClr val="0033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5912">
            <a:off x="551860" y="1268760"/>
            <a:ext cx="3073400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 rot="21140196">
            <a:off x="620999" y="3627483"/>
            <a:ext cx="3118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solidFill>
                  <a:srgbClr val="00B0F0"/>
                </a:solidFill>
              </a:rPr>
              <a:t>- Taberna </a:t>
            </a:r>
            <a:r>
              <a:rPr lang="pt-PT" sz="2000" dirty="0">
                <a:solidFill>
                  <a:srgbClr val="00B0F0"/>
                </a:solidFill>
              </a:rPr>
              <a:t>A Laranjinha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125">
            <a:off x="4716016" y="1268760"/>
            <a:ext cx="3848130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/>
        </p:nvSpPr>
        <p:spPr>
          <a:xfrm rot="692282">
            <a:off x="5228634" y="3651169"/>
            <a:ext cx="2087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solidFill>
                  <a:srgbClr val="00B0F0"/>
                </a:solidFill>
              </a:rPr>
              <a:t>- Lenda </a:t>
            </a:r>
            <a:r>
              <a:rPr lang="pt-PT" sz="2000" dirty="0">
                <a:solidFill>
                  <a:srgbClr val="00B0F0"/>
                </a:solidFill>
              </a:rPr>
              <a:t>Viriato</a:t>
            </a:r>
          </a:p>
        </p:txBody>
      </p:sp>
      <p:sp>
        <p:nvSpPr>
          <p:cNvPr id="10" name="Rectângulo 9"/>
          <p:cNvSpPr/>
          <p:nvPr/>
        </p:nvSpPr>
        <p:spPr>
          <a:xfrm rot="20755537">
            <a:off x="5478703" y="5632219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solidFill>
                  <a:srgbClr val="00B0F0"/>
                </a:solidFill>
              </a:rPr>
              <a:t>- O </a:t>
            </a:r>
            <a:r>
              <a:rPr lang="pt-PT" sz="2000" dirty="0">
                <a:solidFill>
                  <a:srgbClr val="00B0F0"/>
                </a:solidFill>
              </a:rPr>
              <a:t>Cortiço</a:t>
            </a:r>
          </a:p>
        </p:txBody>
      </p:sp>
    </p:spTree>
    <p:extLst>
      <p:ext uri="{BB962C8B-B14F-4D97-AF65-F5344CB8AC3E}">
        <p14:creationId xmlns:p14="http://schemas.microsoft.com/office/powerpoint/2010/main" val="399667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539552" y="548680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u="sng" dirty="0">
                <a:solidFill>
                  <a:srgbClr val="003399"/>
                </a:solidFill>
              </a:rPr>
              <a:t>Trabalho realizado pelos alunos do 7.º F:</a:t>
            </a:r>
          </a:p>
        </p:txBody>
      </p:sp>
      <p:sp>
        <p:nvSpPr>
          <p:cNvPr id="6" name="Rectângulo 5"/>
          <p:cNvSpPr/>
          <p:nvPr/>
        </p:nvSpPr>
        <p:spPr>
          <a:xfrm>
            <a:off x="656056" y="1395400"/>
            <a:ext cx="2697533" cy="28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solidFill>
                  <a:srgbClr val="00B0F0"/>
                </a:solidFill>
              </a:rPr>
              <a:t>•</a:t>
            </a:r>
            <a:r>
              <a:rPr lang="pt-PT" sz="2000" dirty="0">
                <a:solidFill>
                  <a:srgbClr val="00B0F0"/>
                </a:solidFill>
              </a:rPr>
              <a:t> </a:t>
            </a:r>
            <a:r>
              <a:rPr lang="pt-PT" sz="2000" dirty="0" smtClean="0">
                <a:solidFill>
                  <a:srgbClr val="00B0F0"/>
                </a:solidFill>
              </a:rPr>
              <a:t>Diogo </a:t>
            </a:r>
            <a:r>
              <a:rPr lang="pt-PT" sz="2000" dirty="0">
                <a:solidFill>
                  <a:srgbClr val="00B0F0"/>
                </a:solidFill>
              </a:rPr>
              <a:t>Neves </a:t>
            </a:r>
            <a:r>
              <a:rPr lang="pt-PT" sz="2000" dirty="0" smtClean="0">
                <a:solidFill>
                  <a:srgbClr val="00B0F0"/>
                </a:solidFill>
              </a:rPr>
              <a:t> Nº4</a:t>
            </a:r>
            <a:endParaRPr lang="pt-PT" sz="2000" dirty="0">
              <a:solidFill>
                <a:srgbClr val="00B0F0"/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656056" y="1899456"/>
            <a:ext cx="3403496" cy="28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solidFill>
                  <a:srgbClr val="00B0F0"/>
                </a:solidFill>
              </a:rPr>
              <a:t>• Lucas </a:t>
            </a:r>
            <a:r>
              <a:rPr lang="pt-PT" sz="2000" dirty="0">
                <a:solidFill>
                  <a:srgbClr val="00B0F0"/>
                </a:solidFill>
              </a:rPr>
              <a:t>Casquinha </a:t>
            </a:r>
            <a:r>
              <a:rPr lang="pt-PT" sz="2000" dirty="0" smtClean="0">
                <a:solidFill>
                  <a:srgbClr val="00B0F0"/>
                </a:solidFill>
              </a:rPr>
              <a:t> Nº14</a:t>
            </a:r>
            <a:endParaRPr lang="pt-PT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7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043608" y="620688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Localização: </a:t>
            </a:r>
            <a:endParaRPr lang="pt-PT" sz="32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43608" y="1844824"/>
            <a:ext cx="345638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200" dirty="0">
                <a:solidFill>
                  <a:srgbClr val="0070C0"/>
                </a:solidFill>
              </a:rPr>
              <a:t>A Serra da Estrela insere-se numa região com </a:t>
            </a:r>
            <a:r>
              <a:rPr lang="pt-PT" sz="2200" dirty="0" smtClean="0">
                <a:solidFill>
                  <a:srgbClr val="0070C0"/>
                </a:solidFill>
              </a:rPr>
              <a:t>várias </a:t>
            </a:r>
            <a:r>
              <a:rPr lang="pt-PT" sz="2200" dirty="0">
                <a:solidFill>
                  <a:srgbClr val="0070C0"/>
                </a:solidFill>
              </a:rPr>
              <a:t>localidades: </a:t>
            </a:r>
            <a:endParaRPr lang="pt-PT" sz="2200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PT" sz="2200" dirty="0" smtClean="0">
                <a:solidFill>
                  <a:srgbClr val="0070C0"/>
                </a:solidFill>
              </a:rPr>
              <a:t>Guarda</a:t>
            </a:r>
            <a:r>
              <a:rPr lang="pt-PT" sz="2200" dirty="0">
                <a:solidFill>
                  <a:srgbClr val="0070C0"/>
                </a:solidFill>
              </a:rPr>
              <a:t>, Manteigas, Gouveia, Seia, Celorico de Beira e Covilhã.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57957"/>
            <a:ext cx="3240360" cy="3966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5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331640" y="548680"/>
            <a:ext cx="5989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>
                <a:solidFill>
                  <a:srgbClr val="003399"/>
                </a:solidFill>
              </a:rPr>
              <a:t>Como </a:t>
            </a:r>
            <a:r>
              <a:rPr lang="pt-PT" sz="28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</a:t>
            </a:r>
            <a:r>
              <a:rPr lang="pt-PT" sz="2800" dirty="0">
                <a:solidFill>
                  <a:srgbClr val="003399"/>
                </a:solidFill>
              </a:rPr>
              <a:t> </a:t>
            </a:r>
            <a:r>
              <a:rPr lang="pt-PT" sz="2800" dirty="0" smtClean="0">
                <a:solidFill>
                  <a:srgbClr val="003399"/>
                </a:solidFill>
              </a:rPr>
              <a:t>à </a:t>
            </a:r>
            <a:r>
              <a:rPr lang="pt-PT" sz="2800" dirty="0">
                <a:solidFill>
                  <a:srgbClr val="003399"/>
                </a:solidFill>
              </a:rPr>
              <a:t>Serra da Estrela: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75586"/>
            <a:ext cx="6123716" cy="425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5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39552" y="548680"/>
            <a:ext cx="5203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>
                <a:solidFill>
                  <a:srgbClr val="003399"/>
                </a:solidFill>
              </a:rPr>
              <a:t>Caracterização da </a:t>
            </a:r>
            <a:r>
              <a:rPr lang="pt-PT" sz="2800" dirty="0" smtClean="0">
                <a:solidFill>
                  <a:srgbClr val="003399"/>
                </a:solidFill>
              </a:rPr>
              <a:t>região…:</a:t>
            </a:r>
            <a:endParaRPr lang="pt-PT" sz="2800" dirty="0">
              <a:solidFill>
                <a:srgbClr val="003399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546226" y="1196752"/>
            <a:ext cx="81302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>
                <a:solidFill>
                  <a:srgbClr val="0070C0"/>
                </a:solidFill>
              </a:rPr>
              <a:t>A Serra da Estrela, situada na região do Centro (Região das Beiras), designa a cadeia montanhosa onde se encontram as maiores altitudes de Portugal Continental, constituindo a segunda montanha mais alta de Portugal</a:t>
            </a:r>
            <a:r>
              <a:rPr lang="pt-PT" sz="16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092" y="2780928"/>
            <a:ext cx="4464496" cy="33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7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39552" y="548680"/>
            <a:ext cx="5496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 smtClean="0">
                <a:solidFill>
                  <a:srgbClr val="003399"/>
                </a:solidFill>
              </a:rPr>
              <a:t>…Caracterização </a:t>
            </a:r>
            <a:r>
              <a:rPr lang="pt-PT" sz="2800" dirty="0">
                <a:solidFill>
                  <a:srgbClr val="003399"/>
                </a:solidFill>
              </a:rPr>
              <a:t>da </a:t>
            </a:r>
            <a:r>
              <a:rPr lang="pt-PT" sz="2800" dirty="0" smtClean="0">
                <a:solidFill>
                  <a:srgbClr val="003399"/>
                </a:solidFill>
              </a:rPr>
              <a:t>região…:</a:t>
            </a:r>
            <a:endParaRPr lang="pt-PT" sz="2800" dirty="0">
              <a:solidFill>
                <a:srgbClr val="003399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539552" y="1196752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>
                <a:solidFill>
                  <a:srgbClr val="0070C0"/>
                </a:solidFill>
              </a:rPr>
              <a:t>Faz parte da mais vasta cordilheira denominada Sistema Central, no subsistema designado como sistema montanhoso Montejunto-Estrela, que se desenvolve no sentido sudoeste-nordeste desde a serra de Montejunto, e o seu cume-pai é o Pico de Almançor.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846" y="2996952"/>
            <a:ext cx="5052316" cy="301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4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539552" y="548680"/>
            <a:ext cx="5400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>
                <a:solidFill>
                  <a:srgbClr val="003399"/>
                </a:solidFill>
              </a:rPr>
              <a:t>…Caracterização da região…:</a:t>
            </a:r>
          </a:p>
        </p:txBody>
      </p:sp>
      <p:sp>
        <p:nvSpPr>
          <p:cNvPr id="4" name="Rectângulo 3"/>
          <p:cNvSpPr/>
          <p:nvPr/>
        </p:nvSpPr>
        <p:spPr>
          <a:xfrm>
            <a:off x="584173" y="1196752"/>
            <a:ext cx="8038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solidFill>
                  <a:srgbClr val="0070C0"/>
                </a:solidFill>
              </a:rPr>
              <a:t>A serra da Estrela é uma zona de paisagem integrada no Parque Natural da Serra da Estrela. É constituída por extensos afloramentos de granitos, com idade entre 340 a 280 milhões de anos, intercalados com rochas metamórficas, como os xistos e os grauvaques, de idade entre 650 a 500 milhões de anos.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198" y="2747621"/>
            <a:ext cx="5042915" cy="3361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2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467544" y="548680"/>
            <a:ext cx="5110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>
                <a:solidFill>
                  <a:srgbClr val="003399"/>
                </a:solidFill>
              </a:rPr>
              <a:t>…Caracterização da </a:t>
            </a:r>
            <a:r>
              <a:rPr lang="pt-PT" sz="2800" dirty="0" smtClean="0">
                <a:solidFill>
                  <a:srgbClr val="003399"/>
                </a:solidFill>
              </a:rPr>
              <a:t>região:</a:t>
            </a:r>
            <a:endParaRPr lang="pt-PT" sz="2800" dirty="0">
              <a:solidFill>
                <a:srgbClr val="003399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67544" y="1268760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>
                <a:solidFill>
                  <a:srgbClr val="0070C0"/>
                </a:solidFill>
              </a:rPr>
              <a:t>Um afloramento na Serra da Estrela, onde estão presentes aspetos característicos de uma paisagem granítica, consequência das transformações físicas que ocorrem nas rochas magmáticas.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09" y="2592199"/>
            <a:ext cx="5972765" cy="3549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41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39552" y="548680"/>
            <a:ext cx="3464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>
                <a:solidFill>
                  <a:srgbClr val="003399"/>
                </a:solidFill>
              </a:rPr>
              <a:t>Pontos a </a:t>
            </a:r>
            <a:r>
              <a:rPr lang="pt-PT" sz="2800" dirty="0" smtClean="0">
                <a:solidFill>
                  <a:srgbClr val="003399"/>
                </a:solidFill>
              </a:rPr>
              <a:t>visitar…:</a:t>
            </a:r>
            <a:endParaRPr lang="pt-PT" sz="2800" dirty="0">
              <a:solidFill>
                <a:srgbClr val="003399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539552" y="1268760"/>
            <a:ext cx="2917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solidFill>
                  <a:srgbClr val="00B0F0"/>
                </a:solidFill>
              </a:rPr>
              <a:t>• Covão </a:t>
            </a:r>
            <a:r>
              <a:rPr lang="pt-PT" sz="2000" dirty="0">
                <a:solidFill>
                  <a:srgbClr val="00B0F0"/>
                </a:solidFill>
              </a:rPr>
              <a:t>dos Conchos</a:t>
            </a:r>
          </a:p>
        </p:txBody>
      </p:sp>
      <p:sp>
        <p:nvSpPr>
          <p:cNvPr id="4" name="Rectângulo 3"/>
          <p:cNvSpPr/>
          <p:nvPr/>
        </p:nvSpPr>
        <p:spPr>
          <a:xfrm>
            <a:off x="539552" y="167467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solidFill>
                  <a:srgbClr val="0070C0"/>
                </a:solidFill>
              </a:rPr>
              <a:t>Na margem norte existe um caminho que segue pela sua orla, excelente acesso para um pequeno percurso que nos permite apreciar um meio aquático, a uma altitude onde os cursos de água não abundam.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16" y="2875003"/>
            <a:ext cx="5309987" cy="33505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539552" y="548680"/>
            <a:ext cx="3661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 smtClean="0">
                <a:solidFill>
                  <a:srgbClr val="003399"/>
                </a:solidFill>
              </a:rPr>
              <a:t>…Pontos </a:t>
            </a:r>
            <a:r>
              <a:rPr lang="pt-PT" sz="2800" dirty="0">
                <a:solidFill>
                  <a:srgbClr val="003399"/>
                </a:solidFill>
              </a:rPr>
              <a:t>a </a:t>
            </a:r>
            <a:r>
              <a:rPr lang="pt-PT" sz="2800" dirty="0" smtClean="0">
                <a:solidFill>
                  <a:srgbClr val="003399"/>
                </a:solidFill>
              </a:rPr>
              <a:t>visitar…:</a:t>
            </a:r>
            <a:endParaRPr lang="pt-PT" sz="2800" dirty="0">
              <a:solidFill>
                <a:srgbClr val="003399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539552" y="1636693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solidFill>
                  <a:srgbClr val="0070C0"/>
                </a:solidFill>
              </a:rPr>
              <a:t>O Poço do Inferno tal como o próprio nome indica é um poço, ou uma pequena lagoa em plena Serra da Estrela resultante de uma queda de água com cerca de 10 metros de altura, formada pelas águas da ribeira de </a:t>
            </a:r>
            <a:r>
              <a:rPr lang="pt-PT" dirty="0" err="1">
                <a:solidFill>
                  <a:srgbClr val="0070C0"/>
                </a:solidFill>
              </a:rPr>
              <a:t>Leandres</a:t>
            </a:r>
            <a:r>
              <a:rPr lang="pt-PT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9552" y="1196752"/>
            <a:ext cx="3780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10000"/>
            </a:pPr>
            <a:r>
              <a:rPr lang="pt-PT" sz="2000" dirty="0" smtClean="0">
                <a:solidFill>
                  <a:srgbClr val="00B0F0"/>
                </a:solidFill>
              </a:rPr>
              <a:t>• Poço do Inferno</a:t>
            </a:r>
            <a:endParaRPr lang="pt-PT" sz="2000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55" y="3068960"/>
            <a:ext cx="5197466" cy="29337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032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99</TotalTime>
  <Words>397</Words>
  <Application>Microsoft Office PowerPoint</Application>
  <PresentationFormat>Apresentação no Ecrã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Aspecto</vt:lpstr>
      <vt:lpstr>Serra da Estrela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Serra da Estrela</dc:title>
  <dc:creator>Utilizador</dc:creator>
  <cp:lastModifiedBy>up</cp:lastModifiedBy>
  <cp:revision>10</cp:revision>
  <dcterms:created xsi:type="dcterms:W3CDTF">2018-03-12T13:07:55Z</dcterms:created>
  <dcterms:modified xsi:type="dcterms:W3CDTF">2018-04-22T22:39:08Z</dcterms:modified>
</cp:coreProperties>
</file>