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5" r:id="rId3"/>
    <p:sldId id="257" r:id="rId4"/>
    <p:sldId id="258" r:id="rId5"/>
    <p:sldId id="261" r:id="rId6"/>
    <p:sldId id="262" r:id="rId7"/>
    <p:sldId id="263" r:id="rId8"/>
    <p:sldId id="264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9DC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73" d="100"/>
          <a:sy n="73" d="100"/>
        </p:scale>
        <p:origin x="-121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336F19C-ACA4-454C-A72C-52D6F9CF0CB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05FF284-26F3-46AD-A453-FAF1B07087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19C-ACA4-454C-A72C-52D6F9CF0CB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F284-26F3-46AD-A453-FAF1B07087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19C-ACA4-454C-A72C-52D6F9CF0CB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F284-26F3-46AD-A453-FAF1B07087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19C-ACA4-454C-A72C-52D6F9CF0CB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F284-26F3-46AD-A453-FAF1B07087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19C-ACA4-454C-A72C-52D6F9CF0CB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F284-26F3-46AD-A453-FAF1B07087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19C-ACA4-454C-A72C-52D6F9CF0CB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F284-26F3-46AD-A453-FAF1B070879A}" type="slidenum">
              <a:rPr lang="pt-PT" smtClean="0"/>
              <a:t>‹nº›</a:t>
            </a:fld>
            <a:endParaRPr lang="pt-P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19C-ACA4-454C-A72C-52D6F9CF0CB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F284-26F3-46AD-A453-FAF1B070879A}" type="slidenum">
              <a:rPr lang="pt-PT" smtClean="0"/>
              <a:t>‹nº›</a:t>
            </a:fld>
            <a:endParaRPr lang="pt-PT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19C-ACA4-454C-A72C-52D6F9CF0CB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F284-26F3-46AD-A453-FAF1B07087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19C-ACA4-454C-A72C-52D6F9CF0CB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FF284-26F3-46AD-A453-FAF1B07087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336F19C-ACA4-454C-A72C-52D6F9CF0CB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05FF284-26F3-46AD-A453-FAF1B07087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336F19C-ACA4-454C-A72C-52D6F9CF0CB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05FF284-26F3-46AD-A453-FAF1B070879A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336F19C-ACA4-454C-A72C-52D6F9CF0CB8}" type="datetimeFigureOut">
              <a:rPr lang="pt-PT" smtClean="0"/>
              <a:t>04-06-2018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05FF284-26F3-46AD-A453-FAF1B070879A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rtoenorte.pt/pt/o-que-fazer/pedras-parideiras-geossitio-7/" TargetMode="External"/><Relationship Id="rId7" Type="http://schemas.openxmlformats.org/officeDocument/2006/relationships/hyperlink" Target="http://ruralea.com/drave/" TargetMode="External"/><Relationship Id="rId2" Type="http://schemas.openxmlformats.org/officeDocument/2006/relationships/hyperlink" Target="https://www.google.pt/search?q=pedras+parideiras&amp;safe=strict&amp;rlz=1C1GGRV_enPT767PT767&amp;tbm=isch&amp;source=iu&amp;ictx=1&amp;fir=Y7lrAg5VhV2CsM%3A%2CwhtmEmE7ENHU4M%2C_&amp;usg=__W7vQah7mUEovd9P1W9PvUXGhqBg%3D&amp;sa=X&amp;ved=0ahUKEwi1utW-5JbZAhUIXhQKHUsnDAkQ9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rtexmag.net/aldeia-da-pena-a-terra-onde-um-homem-morto-matou-um-homem-vivo/" TargetMode="External"/><Relationship Id="rId5" Type="http://schemas.openxmlformats.org/officeDocument/2006/relationships/hyperlink" Target="https://pt.wikipedia.org/wiki/Pedra_parideira" TargetMode="External"/><Relationship Id="rId4" Type="http://schemas.openxmlformats.org/officeDocument/2006/relationships/hyperlink" Target="http://jardimgeologico.blogspot.com/2015/05/o-que-sao-pedras-parideiras.html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47664" y="1196752"/>
            <a:ext cx="5723468" cy="1800200"/>
          </a:xfrm>
        </p:spPr>
        <p:txBody>
          <a:bodyPr>
            <a:noAutofit/>
          </a:bodyPr>
          <a:lstStyle/>
          <a:p>
            <a:r>
              <a:rPr lang="pt-PT" sz="6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Pedras    Parideiras</a:t>
            </a:r>
            <a:endParaRPr lang="pt-PT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168677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869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500" dirty="0" smtClean="0"/>
              <a:t>Webgrafia</a:t>
            </a:r>
            <a:endParaRPr lang="pt-PT" sz="45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PT" sz="1000" dirty="0">
                <a:hlinkClick r:id="rId2"/>
              </a:rPr>
              <a:t>https://www.google.pt/search?q=pedras+parideiras&amp;safe=strict&amp;rlz=1C1GGRV_enPT767PT767&amp;tbm=isch&amp;source=iu&amp;ictx=1&amp;fir=Y7lrAg5VhV2CsM%253A%252CwhtmEmE7ENHU4M%252C_&amp;usg=__</a:t>
            </a:r>
            <a:r>
              <a:rPr lang="pt-PT" sz="1000" dirty="0" smtClean="0">
                <a:hlinkClick r:id="rId2"/>
              </a:rPr>
              <a:t>W7vQah7mUEovd9P1W9PvUXGhqBg%3D&amp;sa=X&amp;ved=0ahUKEwi1utW-5JbZAhUIXhQKHUsnDAkQ9Q</a:t>
            </a:r>
            <a:r>
              <a:rPr lang="pt-PT" sz="1000" dirty="0" smtClean="0"/>
              <a:t>EIMTAB#imgrc=Y7lrAg5VhV2CsM:</a:t>
            </a:r>
          </a:p>
          <a:p>
            <a:pPr marL="0" indent="0">
              <a:buNone/>
            </a:pPr>
            <a:endParaRPr lang="pt-PT" sz="1000" dirty="0"/>
          </a:p>
          <a:p>
            <a:pPr marL="0" indent="0">
              <a:buNone/>
            </a:pPr>
            <a:r>
              <a:rPr lang="pt-PT" sz="1000" dirty="0">
                <a:hlinkClick r:id="rId3"/>
              </a:rPr>
              <a:t>http://www.portoenorte.pt/pt/o-que-fazer/pedras-parideiras-geossitio-7</a:t>
            </a:r>
            <a:r>
              <a:rPr lang="pt-PT" sz="1000" dirty="0" smtClean="0">
                <a:hlinkClick r:id="rId3"/>
              </a:rPr>
              <a:t>/</a:t>
            </a:r>
            <a:endParaRPr lang="pt-PT" sz="1000" dirty="0" smtClean="0"/>
          </a:p>
          <a:p>
            <a:pPr marL="0" indent="0">
              <a:buNone/>
            </a:pPr>
            <a:endParaRPr lang="pt-PT" sz="1000" dirty="0" smtClean="0"/>
          </a:p>
          <a:p>
            <a:pPr marL="0" indent="0">
              <a:buNone/>
            </a:pPr>
            <a:r>
              <a:rPr lang="pt-PT" sz="1000" dirty="0">
                <a:hlinkClick r:id="rId4"/>
              </a:rPr>
              <a:t>http://</a:t>
            </a:r>
            <a:r>
              <a:rPr lang="pt-PT" sz="1000" dirty="0" smtClean="0">
                <a:hlinkClick r:id="rId4"/>
              </a:rPr>
              <a:t>jardimgeologico.blogspot.com/2015/05/o-que-sao-pedras-parideiras.html</a:t>
            </a:r>
            <a:endParaRPr lang="pt-PT" sz="1000" dirty="0" smtClean="0"/>
          </a:p>
          <a:p>
            <a:pPr marL="0" indent="0">
              <a:buNone/>
            </a:pPr>
            <a:endParaRPr lang="pt-PT" sz="1000" dirty="0"/>
          </a:p>
          <a:p>
            <a:pPr marL="0" indent="0">
              <a:buNone/>
            </a:pPr>
            <a:r>
              <a:rPr lang="pt-PT" sz="1000" dirty="0">
                <a:hlinkClick r:id="rId5"/>
              </a:rPr>
              <a:t>https://</a:t>
            </a:r>
            <a:r>
              <a:rPr lang="pt-PT" sz="1000" dirty="0" smtClean="0">
                <a:hlinkClick r:id="rId5"/>
              </a:rPr>
              <a:t>pt.wikipedia.org/wiki/Pedra_parideira</a:t>
            </a:r>
            <a:endParaRPr lang="pt-PT" sz="1000" dirty="0" smtClean="0"/>
          </a:p>
          <a:p>
            <a:pPr marL="0" indent="0">
              <a:buNone/>
            </a:pPr>
            <a:endParaRPr lang="pt-PT" sz="1000" dirty="0"/>
          </a:p>
          <a:p>
            <a:pPr marL="0" indent="0">
              <a:buNone/>
            </a:pPr>
            <a:r>
              <a:rPr lang="pt-PT" sz="1000" dirty="0">
                <a:hlinkClick r:id="rId6"/>
              </a:rPr>
              <a:t>https://www.vortexmag.net/aldeia-da-pena-a-terra-onde-um-homem-morto-matou-um-homem-vivo</a:t>
            </a:r>
            <a:r>
              <a:rPr lang="pt-PT" sz="1000" dirty="0" smtClean="0">
                <a:hlinkClick r:id="rId6"/>
              </a:rPr>
              <a:t>/</a:t>
            </a:r>
            <a:endParaRPr lang="pt-PT" sz="1000" dirty="0" smtClean="0"/>
          </a:p>
          <a:p>
            <a:pPr marL="0" indent="0">
              <a:buNone/>
            </a:pPr>
            <a:endParaRPr lang="pt-PT" sz="1000" dirty="0"/>
          </a:p>
          <a:p>
            <a:pPr marL="0" indent="0">
              <a:buNone/>
            </a:pPr>
            <a:r>
              <a:rPr lang="pt-PT" sz="1000" dirty="0">
                <a:hlinkClick r:id="rId7"/>
              </a:rPr>
              <a:t>http://ruralea.com/drave</a:t>
            </a:r>
            <a:r>
              <a:rPr lang="pt-PT" sz="1000" dirty="0" smtClean="0">
                <a:hlinkClick r:id="rId7"/>
              </a:rPr>
              <a:t>/</a:t>
            </a:r>
            <a:endParaRPr lang="pt-PT" sz="1000" dirty="0" smtClean="0"/>
          </a:p>
          <a:p>
            <a:pPr marL="0" indent="0">
              <a:buNone/>
            </a:pPr>
            <a:endParaRPr lang="pt-PT" sz="1000" dirty="0"/>
          </a:p>
          <a:p>
            <a:pPr marL="0" indent="0">
              <a:buNone/>
            </a:pPr>
            <a:endParaRPr lang="pt-PT" sz="1000" dirty="0" smtClean="0"/>
          </a:p>
          <a:p>
            <a:pPr marL="0" indent="0">
              <a:buNone/>
            </a:pPr>
            <a:endParaRPr lang="pt-PT" sz="1000" dirty="0"/>
          </a:p>
          <a:p>
            <a:pPr marL="0" indent="0">
              <a:buNone/>
            </a:pPr>
            <a:endParaRPr lang="pt-PT" sz="1000" dirty="0" smtClean="0"/>
          </a:p>
          <a:p>
            <a:pPr marL="0" indent="0">
              <a:buNone/>
            </a:pPr>
            <a:endParaRPr lang="pt-PT" sz="1000" dirty="0"/>
          </a:p>
          <a:p>
            <a:pPr marL="0" indent="0">
              <a:buNone/>
            </a:pPr>
            <a:endParaRPr lang="pt-PT" sz="1000" dirty="0" smtClean="0"/>
          </a:p>
          <a:p>
            <a:pPr marL="0" indent="0">
              <a:buNone/>
            </a:pPr>
            <a:endParaRPr lang="pt-PT" sz="1000" dirty="0" smtClean="0"/>
          </a:p>
          <a:p>
            <a:pPr marL="0" indent="0">
              <a:buNone/>
            </a:pPr>
            <a:endParaRPr lang="pt-PT" sz="1000" dirty="0"/>
          </a:p>
        </p:txBody>
      </p:sp>
    </p:spTree>
    <p:extLst>
      <p:ext uri="{BB962C8B-B14F-4D97-AF65-F5344CB8AC3E}">
        <p14:creationId xmlns:p14="http://schemas.microsoft.com/office/powerpoint/2010/main" val="166183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PT" sz="4500" dirty="0" smtClean="0"/>
              <a:t>Trabalho realizado por:</a:t>
            </a:r>
            <a:endParaRPr lang="pt-PT" sz="45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pt-PT" dirty="0" smtClean="0"/>
              <a:t>Lara Pataco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dirty="0" smtClean="0"/>
              <a:t>Margarida Facadas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dirty="0" smtClean="0"/>
              <a:t>Mariana Santos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dirty="0" smtClean="0"/>
              <a:t>Tiago Fortunato</a:t>
            </a:r>
          </a:p>
        </p:txBody>
      </p:sp>
    </p:spTree>
    <p:extLst>
      <p:ext uri="{BB962C8B-B14F-4D97-AF65-F5344CB8AC3E}">
        <p14:creationId xmlns:p14="http://schemas.microsoft.com/office/powerpoint/2010/main" val="293977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PT" sz="4500" dirty="0" smtClean="0"/>
              <a:t>A formação das Pedras Parideiras</a:t>
            </a:r>
            <a:endParaRPr lang="pt-PT" sz="45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75656" y="2132856"/>
            <a:ext cx="6196405" cy="4680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dirty="0" smtClean="0">
                <a:latin typeface="+mj-lt"/>
              </a:rPr>
              <a:t>Esta paisagem é uma paisagem magmática formada por um granito nodular, formado no interior (rocha magmática intrusiva; com a conversão). Pelas amplitudes térmicas e as cunhas de gelo, os nódulos soltam-se dando o nome de “Pedras Parideiras”.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/>
              <a:t> </a:t>
            </a:r>
            <a:r>
              <a:rPr lang="pt-PT" dirty="0" smtClean="0"/>
              <a:t>       </a:t>
            </a:r>
            <a:r>
              <a:rPr lang="pt-P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formação do granito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495653"/>
            <a:ext cx="3311071" cy="161429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5" name="Conexão recta unidireccional 4"/>
          <p:cNvCxnSpPr/>
          <p:nvPr/>
        </p:nvCxnSpPr>
        <p:spPr>
          <a:xfrm flipV="1">
            <a:off x="4029473" y="5302800"/>
            <a:ext cx="648072" cy="14242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971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908720"/>
            <a:ext cx="7416824" cy="4814349"/>
          </a:xfrm>
        </p:spPr>
        <p:txBody>
          <a:bodyPr/>
          <a:lstStyle/>
          <a:p>
            <a:pPr marL="0" indent="0">
              <a:buNone/>
            </a:pPr>
            <a:r>
              <a:rPr lang="pt-PT" sz="4500" dirty="0" smtClean="0">
                <a:latin typeface="+mj-lt"/>
              </a:rPr>
              <a:t>Identificação do local 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PT" dirty="0" smtClean="0"/>
              <a:t> </a:t>
            </a:r>
            <a:r>
              <a:rPr lang="pt-PT" dirty="0" smtClean="0">
                <a:latin typeface="+mj-lt"/>
              </a:rPr>
              <a:t>Serra da Freita (Arouca)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359682"/>
            <a:ext cx="4967897" cy="3342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48879"/>
            <a:ext cx="2019300" cy="3353398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2" name="Seta para a direita 1"/>
          <p:cNvSpPr/>
          <p:nvPr/>
        </p:nvSpPr>
        <p:spPr>
          <a:xfrm rot="919948">
            <a:off x="1183541" y="3264310"/>
            <a:ext cx="690376" cy="360040"/>
          </a:xfrm>
          <a:prstGeom prst="rightArrow">
            <a:avLst>
              <a:gd name="adj1" fmla="val 50000"/>
              <a:gd name="adj2" fmla="val 5128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100" b="1" dirty="0" smtClean="0">
                <a:solidFill>
                  <a:schemeClr val="tx1"/>
                </a:solidFill>
              </a:rPr>
              <a:t>Arouca</a:t>
            </a:r>
            <a:r>
              <a:rPr lang="pt-PT" sz="1050" dirty="0" smtClean="0">
                <a:solidFill>
                  <a:schemeClr val="tx1"/>
                </a:solidFill>
              </a:rPr>
              <a:t>                                      </a:t>
            </a:r>
            <a:endParaRPr lang="pt-PT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0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27584" y="836712"/>
            <a:ext cx="6831861" cy="4886357"/>
          </a:xfrm>
        </p:spPr>
        <p:txBody>
          <a:bodyPr/>
          <a:lstStyle/>
          <a:p>
            <a:pPr marL="0" indent="0">
              <a:buNone/>
            </a:pPr>
            <a:r>
              <a:rPr lang="pt-PT" sz="4500" dirty="0" smtClean="0">
                <a:latin typeface="+mj-lt"/>
              </a:rPr>
              <a:t>Localização/coordenadas: </a:t>
            </a:r>
          </a:p>
          <a:p>
            <a:pPr marL="0" indent="0">
              <a:buNone/>
            </a:pPr>
            <a:r>
              <a:rPr lang="pt-PT" dirty="0" smtClean="0">
                <a:latin typeface="+mj-lt"/>
              </a:rPr>
              <a:t>Latitude = </a:t>
            </a:r>
            <a:r>
              <a:rPr lang="pt-PT" dirty="0" smtClean="0"/>
              <a:t>40,850189</a:t>
            </a:r>
          </a:p>
          <a:p>
            <a:pPr marL="0" indent="0">
              <a:buNone/>
            </a:pPr>
            <a:r>
              <a:rPr lang="pt-PT" dirty="0" smtClean="0">
                <a:latin typeface="+mj-lt"/>
              </a:rPr>
              <a:t>Longitude= </a:t>
            </a:r>
            <a:r>
              <a:rPr lang="pt-PT" dirty="0" smtClean="0"/>
              <a:t>-8,283205</a:t>
            </a:r>
          </a:p>
          <a:p>
            <a:pPr marL="0" indent="0">
              <a:buNone/>
            </a:pPr>
            <a:endParaRPr lang="pt-PT" dirty="0"/>
          </a:p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3074" name="Picture 2" descr="C:\Users\Utilizador\Desktop\27720830_1532297860222788_1943408034_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44" b="31077"/>
          <a:stretch/>
        </p:blipFill>
        <p:spPr bwMode="auto">
          <a:xfrm>
            <a:off x="1553313" y="2564904"/>
            <a:ext cx="619268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82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764704"/>
            <a:ext cx="7416824" cy="5400600"/>
          </a:xfrm>
        </p:spPr>
        <p:txBody>
          <a:bodyPr/>
          <a:lstStyle/>
          <a:p>
            <a:pPr marL="0" indent="0">
              <a:buNone/>
            </a:pPr>
            <a:r>
              <a:rPr lang="pt-PT" dirty="0" smtClean="0"/>
              <a:t> </a:t>
            </a:r>
            <a:endParaRPr lang="pt-PT" dirty="0"/>
          </a:p>
        </p:txBody>
      </p:sp>
      <p:pic>
        <p:nvPicPr>
          <p:cNvPr id="1026" name="Picture 2" descr="C:\Users\Utilizador\Desktop\placas-direcçao-arou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97659"/>
            <a:ext cx="2592288" cy="17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tilizador\Desktop\placas-direcçao-arouc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62" y="2080944"/>
            <a:ext cx="2346703" cy="176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tilizador\Desktop\placas-direcçao-arou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483" y="2138957"/>
            <a:ext cx="2314542" cy="170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ângulo 3"/>
          <p:cNvSpPr/>
          <p:nvPr/>
        </p:nvSpPr>
        <p:spPr>
          <a:xfrm>
            <a:off x="1547664" y="4653136"/>
            <a:ext cx="5832648" cy="12554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400" dirty="0" smtClean="0">
                <a:solidFill>
                  <a:schemeClr val="tx1"/>
                </a:solidFill>
                <a:latin typeface="+mj-lt"/>
              </a:rPr>
              <a:t>Siga em </a:t>
            </a:r>
            <a:r>
              <a:rPr lang="pt-PT" sz="2400" dirty="0" err="1" smtClean="0">
                <a:solidFill>
                  <a:schemeClr val="tx1"/>
                </a:solidFill>
                <a:latin typeface="+mj-lt"/>
              </a:rPr>
              <a:t>direção</a:t>
            </a:r>
            <a:r>
              <a:rPr lang="pt-PT" sz="2400" dirty="0" smtClean="0">
                <a:solidFill>
                  <a:schemeClr val="tx1"/>
                </a:solidFill>
                <a:latin typeface="+mj-lt"/>
              </a:rPr>
              <a:t> a Arouca, Vale de Cambra e encontrará a Serra da Freita </a:t>
            </a:r>
            <a:endParaRPr lang="pt-PT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Seta para cima 4"/>
          <p:cNvSpPr/>
          <p:nvPr/>
        </p:nvSpPr>
        <p:spPr>
          <a:xfrm>
            <a:off x="4031940" y="3996956"/>
            <a:ext cx="864096" cy="584171"/>
          </a:xfrm>
          <a:prstGeom prst="up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CaixaDeTexto 1"/>
          <p:cNvSpPr txBox="1"/>
          <p:nvPr/>
        </p:nvSpPr>
        <p:spPr>
          <a:xfrm>
            <a:off x="1331640" y="879819"/>
            <a:ext cx="36724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4500" dirty="0" smtClean="0">
                <a:latin typeface="+mj-lt"/>
              </a:rPr>
              <a:t>Como chegar:</a:t>
            </a:r>
            <a:endParaRPr lang="pt-PT" sz="45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800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899592" y="764704"/>
            <a:ext cx="7263909" cy="5256584"/>
          </a:xfrm>
        </p:spPr>
        <p:txBody>
          <a:bodyPr/>
          <a:lstStyle/>
          <a:p>
            <a:pPr marL="0" indent="0">
              <a:buNone/>
            </a:pPr>
            <a:r>
              <a:rPr lang="pt-PT" sz="4500" dirty="0" smtClean="0">
                <a:latin typeface="+mj-lt"/>
              </a:rPr>
              <a:t>As características das Pedras Parideiras: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 </a:t>
            </a:r>
            <a:r>
              <a:rPr lang="pt-PT" dirty="0" smtClean="0">
                <a:latin typeface="+mj-lt"/>
              </a:rPr>
              <a:t>É uma rocha granítica muito especial por ser rara, a camada externa da rocha é composta por biotite e a interna possui um núcleo de quartzo e feldspato potássico.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915816" y="3861048"/>
            <a:ext cx="3377952" cy="217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398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53305" y="764704"/>
            <a:ext cx="7272808" cy="5328592"/>
          </a:xfrm>
        </p:spPr>
        <p:txBody>
          <a:bodyPr/>
          <a:lstStyle/>
          <a:p>
            <a:pPr marL="0" indent="0">
              <a:buNone/>
            </a:pPr>
            <a:endParaRPr lang="pt-PT" dirty="0" smtClean="0"/>
          </a:p>
          <a:p>
            <a:pPr marL="0" indent="0">
              <a:buNone/>
            </a:pPr>
            <a:r>
              <a:rPr lang="pt-PT" dirty="0"/>
              <a:t> </a:t>
            </a:r>
            <a:r>
              <a:rPr lang="pt-PT" sz="4500" dirty="0" smtClean="0">
                <a:latin typeface="+mj-lt"/>
              </a:rPr>
              <a:t>Pontos de interesse a visitar: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PT" dirty="0" smtClean="0"/>
              <a:t> </a:t>
            </a:r>
            <a:r>
              <a:rPr lang="pt-PT" dirty="0" smtClean="0">
                <a:latin typeface="+mj-lt"/>
              </a:rPr>
              <a:t>Próximo das pedras parideiras Drave, Aldeia da Pena, etc…</a:t>
            </a:r>
          </a:p>
          <a:p>
            <a:pPr marL="0" indent="0">
              <a:buNone/>
            </a:pPr>
            <a:endParaRPr lang="pt-P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98" y="3121812"/>
            <a:ext cx="3168351" cy="23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305" y="3120177"/>
            <a:ext cx="3542620" cy="235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65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15616" y="764704"/>
            <a:ext cx="36004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4500" dirty="0" smtClean="0">
                <a:latin typeface="+mj-lt"/>
              </a:rPr>
              <a:t>A lenda das Pedras Parideiras</a:t>
            </a:r>
          </a:p>
          <a:p>
            <a:pPr marL="0" indent="0">
              <a:buNone/>
            </a:pPr>
            <a:endParaRPr lang="pt-PT" sz="3600" dirty="0" smtClean="0">
              <a:latin typeface="+mj-lt"/>
            </a:endParaRPr>
          </a:p>
        </p:txBody>
      </p:sp>
      <p:sp>
        <p:nvSpPr>
          <p:cNvPr id="4" name="Pergaminho vertical 3"/>
          <p:cNvSpPr/>
          <p:nvPr/>
        </p:nvSpPr>
        <p:spPr>
          <a:xfrm>
            <a:off x="4211960" y="1844824"/>
            <a:ext cx="3528392" cy="396044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dirty="0"/>
              <a:t> Acredita-se que dormir com uma Pedra Parideira debaixo da almofada aumenta a fertilidade; porque as Pedras Parideiras simbolizam a fertilidade.</a:t>
            </a:r>
          </a:p>
        </p:txBody>
      </p:sp>
    </p:spTree>
    <p:extLst>
      <p:ext uri="{BB962C8B-B14F-4D97-AF65-F5344CB8AC3E}">
        <p14:creationId xmlns:p14="http://schemas.microsoft.com/office/powerpoint/2010/main" val="423075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63040" y="908720"/>
            <a:ext cx="6196405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4000" dirty="0" smtClean="0"/>
              <a:t>Outros </a:t>
            </a:r>
            <a:r>
              <a:rPr lang="pt-PT" sz="4000" dirty="0" smtClean="0">
                <a:latin typeface="+mj-lt"/>
              </a:rPr>
              <a:t>locais</a:t>
            </a:r>
            <a:r>
              <a:rPr lang="pt-PT" sz="4000" dirty="0" smtClean="0"/>
              <a:t> onde existem Pedras Parideiras:</a:t>
            </a:r>
            <a:endParaRPr lang="pt-PT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410195"/>
            <a:ext cx="478465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217032" y="5143725"/>
            <a:ext cx="2808312" cy="369332"/>
          </a:xfrm>
          <a:prstGeom prst="rect">
            <a:avLst/>
          </a:prstGeom>
          <a:gradFill flip="none" rotWithShape="1">
            <a:gsLst>
              <a:gs pos="0">
                <a:srgbClr val="6C9DCE">
                  <a:tint val="66000"/>
                  <a:satMod val="160000"/>
                </a:srgbClr>
              </a:gs>
              <a:gs pos="50000">
                <a:srgbClr val="6C9DCE">
                  <a:tint val="44500"/>
                  <a:satMod val="160000"/>
                </a:srgbClr>
              </a:gs>
              <a:gs pos="100000">
                <a:srgbClr val="6C9DCE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pt-PT" dirty="0" smtClean="0"/>
              <a:t>S. Petersburgo, Rússia</a:t>
            </a:r>
          </a:p>
        </p:txBody>
      </p:sp>
    </p:spTree>
    <p:extLst>
      <p:ext uri="{BB962C8B-B14F-4D97-AF65-F5344CB8AC3E}">
        <p14:creationId xmlns:p14="http://schemas.microsoft.com/office/powerpoint/2010/main" val="108512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inete">
  <a:themeElements>
    <a:clrScheme name="Alfinet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lfinet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lfine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318</TotalTime>
  <Words>233</Words>
  <Application>Microsoft Office PowerPoint</Application>
  <PresentationFormat>Apresentação no Ecrã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11</vt:i4>
      </vt:variant>
    </vt:vector>
  </HeadingPairs>
  <TitlesOfParts>
    <vt:vector size="12" baseType="lpstr">
      <vt:lpstr>Alfinete</vt:lpstr>
      <vt:lpstr>Pedras    Parideiras</vt:lpstr>
      <vt:lpstr>A formação das Pedras Parideiras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Webgrafia</vt:lpstr>
      <vt:lpstr>Trabalho realizado por: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Pedras   Parideiras</dc:title>
  <dc:creator>Utilizador</dc:creator>
  <cp:lastModifiedBy>up</cp:lastModifiedBy>
  <cp:revision>31</cp:revision>
  <dcterms:created xsi:type="dcterms:W3CDTF">2018-02-06T10:47:14Z</dcterms:created>
  <dcterms:modified xsi:type="dcterms:W3CDTF">2018-06-04T22:01:16Z</dcterms:modified>
</cp:coreProperties>
</file>