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5" r:id="rId6"/>
    <p:sldId id="266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" initials="u" lastIdx="2" clrIdx="0"/>
  <p:cmAuthor id="1" name="Utilizado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72" d="100"/>
          <a:sy n="72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DF75-1355-4684-B331-125C78C360F7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250E-D2EE-46D0-A2C3-18DBD50387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694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250E-D2EE-46D0-A2C3-18DBD503870F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856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250E-D2EE-46D0-A2C3-18DBD503870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552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187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15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045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049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554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57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967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83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81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639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059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3C87-1044-4BFD-81AA-E115CE70B78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AB88-9CD4-442F-898A-1F9BD90EB6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75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Zambujeira do Mar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  </a:t>
            </a:r>
          </a:p>
          <a:p>
            <a:pPr marL="0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1" y="1556792"/>
            <a:ext cx="747897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Localização  </a:t>
            </a:r>
            <a:endParaRPr lang="pt-PT" dirty="0"/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328592" cy="303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331640" y="4437112"/>
            <a:ext cx="691276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A Zambujeira do Mar localiza-se no concelho de Odemira em Porto das Barcas (Algarve).</a:t>
            </a:r>
          </a:p>
        </p:txBody>
      </p:sp>
    </p:spTree>
    <p:extLst>
      <p:ext uri="{BB962C8B-B14F-4D97-AF65-F5344CB8AC3E}">
        <p14:creationId xmlns:p14="http://schemas.microsoft.com/office/powerpoint/2010/main" val="33347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chegar ao local?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pt-PT" dirty="0" smtClean="0"/>
              <a:t>Para chegar à Zambujeira do Mar é possível ir de carro (Demora por volta de 2hrs de Lisboa a Zambujeira do Mar).</a:t>
            </a:r>
          </a:p>
          <a:p>
            <a:endParaRPr lang="pt-PT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461125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Rochas da arriba da praia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Algumas rochas metamórficas da zambujeira do mar são:</a:t>
            </a:r>
            <a:endParaRPr lang="pt-PT" sz="2000" dirty="0"/>
          </a:p>
          <a:p>
            <a:r>
              <a:rPr lang="pt-PT" sz="2000" dirty="0" smtClean="0"/>
              <a:t>Xistos</a:t>
            </a:r>
          </a:p>
          <a:p>
            <a:r>
              <a:rPr lang="pt-PT" sz="2000" dirty="0" smtClean="0"/>
              <a:t>Grauvaques</a:t>
            </a:r>
            <a:endParaRPr lang="pt-PT" sz="2000" i="1" dirty="0" smtClean="0"/>
          </a:p>
          <a:p>
            <a:r>
              <a:rPr lang="pt-PT" sz="2000" i="1" dirty="0" smtClean="0"/>
              <a:t>Quartzitos</a:t>
            </a:r>
            <a:endParaRPr lang="pt-PT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85" y="1952256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xão recta unidireccional 4"/>
          <p:cNvCxnSpPr/>
          <p:nvPr/>
        </p:nvCxnSpPr>
        <p:spPr>
          <a:xfrm>
            <a:off x="1835696" y="2204864"/>
            <a:ext cx="1728192" cy="203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42" y="3160821"/>
            <a:ext cx="2792392" cy="209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xão recta unidireccional 6"/>
          <p:cNvCxnSpPr/>
          <p:nvPr/>
        </p:nvCxnSpPr>
        <p:spPr>
          <a:xfrm>
            <a:off x="2267744" y="2564904"/>
            <a:ext cx="648072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>
            <a:off x="1763688" y="3140968"/>
            <a:ext cx="3600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0" y="4001299"/>
            <a:ext cx="2880713" cy="213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716481" y="2210048"/>
            <a:ext cx="217599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chemeClr val="tx2">
                    <a:lumMod val="75000"/>
                  </a:schemeClr>
                </a:solidFill>
              </a:rPr>
              <a:t>Os Xistos formam-se através das várias transformações da argila, devido ao aumento de pressão e temperatura (metamorfismo.</a:t>
            </a:r>
          </a:p>
          <a:p>
            <a:endParaRPr lang="pt-PT" sz="9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76156" y="4005064"/>
            <a:ext cx="21242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O Grauvaque e formado por fragmentos de outras rochas e mais um “cimento” </a:t>
            </a:r>
            <a:r>
              <a:rPr lang="pt-PT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(que </a:t>
            </a:r>
            <a:r>
              <a:rPr lang="pt-PT" sz="1400" dirty="0">
                <a:solidFill>
                  <a:schemeClr val="tx2">
                    <a:lumMod val="75000"/>
                  </a:schemeClr>
                </a:solidFill>
              </a:rPr>
              <a:t>pode ser de natureza siliciosa e, mais raramente, calcária, no qual estes ficam </a:t>
            </a:r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presos</a:t>
            </a:r>
            <a:endParaRPr lang="pt-PT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51389" y="5517232"/>
            <a:ext cx="2776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chemeClr val="tx2">
                    <a:lumMod val="75000"/>
                  </a:schemeClr>
                </a:solidFill>
              </a:rPr>
              <a:t>O quartzito é uma rocha metamórfica cujo componente principal é o quartzo</a:t>
            </a:r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. (Outros constituintes são: </a:t>
            </a:r>
            <a:r>
              <a:rPr lang="pt-PT" sz="1400" dirty="0">
                <a:solidFill>
                  <a:schemeClr val="tx2">
                    <a:lumMod val="75000"/>
                  </a:schemeClr>
                </a:solidFill>
              </a:rPr>
              <a:t> moscovita, biotita, sericita, </a:t>
            </a:r>
            <a:r>
              <a:rPr lang="pt-PT" sz="1400" dirty="0" err="1">
                <a:solidFill>
                  <a:schemeClr val="tx2">
                    <a:lumMod val="75000"/>
                  </a:schemeClr>
                </a:solidFill>
              </a:rPr>
              <a:t>turmalina</a:t>
            </a:r>
            <a:r>
              <a:rPr lang="pt-PT" sz="1400" dirty="0" err="1" smtClean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pt-PT" sz="1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pt-PT" sz="1400" dirty="0" err="1">
                <a:solidFill>
                  <a:schemeClr val="tx2">
                    <a:lumMod val="75000"/>
                  </a:schemeClr>
                </a:solidFill>
              </a:rPr>
              <a:t>dumortierita</a:t>
            </a:r>
            <a:r>
              <a:rPr lang="pt-PT" sz="1400" dirty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</p:txBody>
      </p:sp>
      <p:cxnSp>
        <p:nvCxnSpPr>
          <p:cNvPr id="23" name="Conexão em ângulos rectos 22"/>
          <p:cNvCxnSpPr/>
          <p:nvPr/>
        </p:nvCxnSpPr>
        <p:spPr>
          <a:xfrm>
            <a:off x="3059832" y="5949280"/>
            <a:ext cx="432048" cy="142742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em ângulos rectos 24"/>
          <p:cNvCxnSpPr/>
          <p:nvPr/>
        </p:nvCxnSpPr>
        <p:spPr>
          <a:xfrm>
            <a:off x="5508104" y="4365104"/>
            <a:ext cx="468052" cy="2968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em ângulos rectos 26"/>
          <p:cNvCxnSpPr/>
          <p:nvPr/>
        </p:nvCxnSpPr>
        <p:spPr>
          <a:xfrm>
            <a:off x="6340682" y="2636912"/>
            <a:ext cx="375799" cy="26044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Zambujeira do Mar 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7" y="3939131"/>
            <a:ext cx="3566915" cy="213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5106"/>
            <a:ext cx="3600400" cy="209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5" y="1565106"/>
            <a:ext cx="34563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476027" cy="209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Paisagem típica do litoral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2374"/>
            <a:ext cx="4889517" cy="366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xão recta unidireccional 4"/>
          <p:cNvCxnSpPr/>
          <p:nvPr/>
        </p:nvCxnSpPr>
        <p:spPr>
          <a:xfrm flipH="1">
            <a:off x="1331640" y="4725144"/>
            <a:ext cx="576064" cy="43204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99592" y="521584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prstClr val="black"/>
                </a:solidFill>
              </a:rPr>
              <a:t>Mar</a:t>
            </a:r>
          </a:p>
        </p:txBody>
      </p:sp>
      <p:cxnSp>
        <p:nvCxnSpPr>
          <p:cNvPr id="8" name="Conexão recta unidireccional 7"/>
          <p:cNvCxnSpPr/>
          <p:nvPr/>
        </p:nvCxnSpPr>
        <p:spPr>
          <a:xfrm flipH="1" flipV="1">
            <a:off x="1475656" y="1916832"/>
            <a:ext cx="432048" cy="21602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 flipV="1">
            <a:off x="7092280" y="2276872"/>
            <a:ext cx="720080" cy="28803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884368" y="20515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prstClr val="black"/>
                </a:solidFill>
              </a:rPr>
              <a:t>Arriba</a:t>
            </a:r>
          </a:p>
        </p:txBody>
      </p:sp>
      <p:cxnSp>
        <p:nvCxnSpPr>
          <p:cNvPr id="14" name="Conexão recta unidireccional 13"/>
          <p:cNvCxnSpPr/>
          <p:nvPr/>
        </p:nvCxnSpPr>
        <p:spPr>
          <a:xfrm>
            <a:off x="4283968" y="4149080"/>
            <a:ext cx="3096344" cy="21602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452320" y="4077072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prstClr val="black"/>
                </a:solidFill>
              </a:rPr>
              <a:t>Leixão</a:t>
            </a:r>
            <a:r>
              <a:rPr lang="pt-PT" dirty="0" smtClean="0"/>
              <a:t>:</a:t>
            </a:r>
          </a:p>
          <a:p>
            <a:pPr algn="just"/>
            <a:r>
              <a:rPr lang="pt-PT" dirty="0">
                <a:solidFill>
                  <a:prstClr val="black"/>
                </a:solidFill>
              </a:rPr>
              <a:t>Resultante da erosão feita nas rochas evolventes</a:t>
            </a:r>
            <a:r>
              <a:rPr lang="pt-PT" sz="1600" dirty="0" smtClean="0"/>
              <a:t>.</a:t>
            </a:r>
            <a:endParaRPr lang="pt-PT" sz="1600" dirty="0"/>
          </a:p>
        </p:txBody>
      </p:sp>
      <p:sp>
        <p:nvSpPr>
          <p:cNvPr id="17" name="Rectângulo 16"/>
          <p:cNvSpPr/>
          <p:nvPr/>
        </p:nvSpPr>
        <p:spPr>
          <a:xfrm>
            <a:off x="518219" y="1476817"/>
            <a:ext cx="1607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2000" dirty="0">
                <a:solidFill>
                  <a:prstClr val="black"/>
                </a:solidFill>
              </a:rPr>
              <a:t>Praia de areia</a:t>
            </a:r>
          </a:p>
        </p:txBody>
      </p:sp>
    </p:spTree>
    <p:extLst>
      <p:ext uri="{BB962C8B-B14F-4D97-AF65-F5344CB8AC3E}">
        <p14:creationId xmlns:p14="http://schemas.microsoft.com/office/powerpoint/2010/main" val="36195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Turismo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PT" sz="2400" dirty="0"/>
              <a:t>A principal </a:t>
            </a:r>
            <a:r>
              <a:rPr lang="pt-PT" sz="2400" dirty="0" smtClean="0"/>
              <a:t>actividade da região </a:t>
            </a:r>
            <a:r>
              <a:rPr lang="pt-PT" sz="2400" dirty="0"/>
              <a:t>é o </a:t>
            </a:r>
            <a:r>
              <a:rPr lang="pt-PT" sz="2400" b="1" dirty="0"/>
              <a:t>turismo</a:t>
            </a:r>
            <a:r>
              <a:rPr lang="pt-PT" sz="2400" dirty="0"/>
              <a:t>, mas são também relevantes a agricultura, a pecuária e a </a:t>
            </a:r>
            <a:r>
              <a:rPr lang="pt-PT" sz="2400" dirty="0" smtClean="0"/>
              <a:t>pesca.</a:t>
            </a:r>
          </a:p>
          <a:p>
            <a:endParaRPr lang="pt-PT" sz="2000" dirty="0" smtClean="0"/>
          </a:p>
          <a:p>
            <a:pPr marL="0" indent="0">
              <a:buNone/>
            </a:pPr>
            <a:endParaRPr lang="pt-PT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47" y="2228755"/>
            <a:ext cx="2160240" cy="143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8755"/>
            <a:ext cx="2160240" cy="143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63" y="4226956"/>
            <a:ext cx="2225824" cy="143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8307" y="4226956"/>
            <a:ext cx="2238653" cy="140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3419872" y="3684502"/>
            <a:ext cx="257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Praia da Zambujeira do </a:t>
            </a:r>
            <a:r>
              <a:rPr lang="pt-PT" sz="1600" dirty="0" smtClean="0"/>
              <a:t>Mar</a:t>
            </a:r>
            <a:endParaRPr lang="pt-PT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72200" y="454641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Farol do cabo Sardão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78307" y="366328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Praia dos </a:t>
            </a:r>
            <a:r>
              <a:rPr lang="pt-PT" dirty="0" err="1"/>
              <a:t>Alteirinhos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454463" y="5661490"/>
            <a:ext cx="222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Cabo Sardão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67544" y="563121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Praia da </a:t>
            </a:r>
            <a:r>
              <a:rPr lang="pt-PT" dirty="0" smtClean="0"/>
              <a:t>Franquia</a:t>
            </a:r>
            <a:endParaRPr lang="pt-PT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18718"/>
            <a:ext cx="2247032" cy="142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Gastronomia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 Zambujeira do mar tem alguns tipos de gastronomia mas o mais famoso é o marisco.</a:t>
            </a:r>
          </a:p>
          <a:p>
            <a:r>
              <a:rPr lang="pt-PT" sz="2000" dirty="0" smtClean="0"/>
              <a:t>Alguns tipos de marisco é:</a:t>
            </a:r>
          </a:p>
          <a:p>
            <a:r>
              <a:rPr lang="pt-PT" sz="2000" dirty="0" smtClean="0"/>
              <a:t>Ostras</a:t>
            </a:r>
          </a:p>
          <a:p>
            <a:r>
              <a:rPr lang="pt-PT" sz="2000" dirty="0" smtClean="0"/>
              <a:t>Ameijoas</a:t>
            </a:r>
          </a:p>
          <a:p>
            <a:r>
              <a:rPr lang="pt-PT" sz="2000" dirty="0" smtClean="0"/>
              <a:t>Camarão</a:t>
            </a:r>
          </a:p>
          <a:p>
            <a:r>
              <a:rPr lang="pt-PT" sz="2000" dirty="0" smtClean="0"/>
              <a:t>Entre outros…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68" y="1916832"/>
            <a:ext cx="1565496" cy="150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xão recta unidireccional 4"/>
          <p:cNvCxnSpPr/>
          <p:nvPr/>
        </p:nvCxnSpPr>
        <p:spPr>
          <a:xfrm>
            <a:off x="1979712" y="2930289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216240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xão recta unidireccional 7"/>
          <p:cNvCxnSpPr/>
          <p:nvPr/>
        </p:nvCxnSpPr>
        <p:spPr>
          <a:xfrm>
            <a:off x="2051720" y="3212976"/>
            <a:ext cx="2232248" cy="514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>
            <a:off x="2195736" y="357301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86235"/>
            <a:ext cx="3018715" cy="206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buNone/>
            </a:pPr>
            <a:r>
              <a:rPr lang="pt-PT" dirty="0" smtClean="0"/>
              <a:t>Trabalho realizado por:</a:t>
            </a:r>
          </a:p>
          <a:p>
            <a:pPr marL="0" indent="0">
              <a:buNone/>
            </a:pPr>
            <a:endParaRPr lang="pt-PT" sz="1400" dirty="0" smtClean="0"/>
          </a:p>
          <a:p>
            <a:r>
              <a:rPr lang="pt-PT" sz="2800" dirty="0" smtClean="0"/>
              <a:t>Joana Rocha </a:t>
            </a:r>
          </a:p>
          <a:p>
            <a:r>
              <a:rPr lang="pt-PT" sz="2800" dirty="0" smtClean="0"/>
              <a:t>Beatriz Ramires</a:t>
            </a:r>
          </a:p>
          <a:p>
            <a:r>
              <a:rPr lang="pt-PT" sz="2800" dirty="0" smtClean="0"/>
              <a:t>Bruna Carriço</a:t>
            </a:r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4138"/>
            <a:ext cx="4212976" cy="17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221</Words>
  <Application>Microsoft Office PowerPoint</Application>
  <PresentationFormat>Apresentação no Ecrã (4:3)</PresentationFormat>
  <Paragraphs>45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Zambujeira do Mar</vt:lpstr>
      <vt:lpstr>Apresentação do PowerPoint</vt:lpstr>
      <vt:lpstr>Como chegar ao local?</vt:lpstr>
      <vt:lpstr>Rochas da arriba da praia</vt:lpstr>
      <vt:lpstr>Zambujeira do Mar </vt:lpstr>
      <vt:lpstr>Paisagem típica do litoral</vt:lpstr>
      <vt:lpstr>Turismo</vt:lpstr>
      <vt:lpstr>Gastronomia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ZAMBUJEIRA DO MAR</dc:title>
  <dc:creator>Utilizador</dc:creator>
  <cp:lastModifiedBy>up</cp:lastModifiedBy>
  <cp:revision>35</cp:revision>
  <dcterms:created xsi:type="dcterms:W3CDTF">2018-02-06T10:31:54Z</dcterms:created>
  <dcterms:modified xsi:type="dcterms:W3CDTF">2018-06-04T22:17:09Z</dcterms:modified>
</cp:coreProperties>
</file>