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8" r:id="rId5"/>
    <p:sldId id="258" r:id="rId6"/>
    <p:sldId id="260" r:id="rId7"/>
    <p:sldId id="262" r:id="rId8"/>
    <p:sldId id="267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5" autoAdjust="0"/>
    <p:restoredTop sz="86447" autoAdjust="0"/>
  </p:normalViewPr>
  <p:slideViewPr>
    <p:cSldViewPr snapToGrid="0">
      <p:cViewPr>
        <p:scale>
          <a:sx n="73" d="100"/>
          <a:sy n="73" d="100"/>
        </p:scale>
        <p:origin x="-52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495" y="673875"/>
            <a:ext cx="9755187" cy="2755301"/>
          </a:xfrm>
        </p:spPr>
        <p:txBody>
          <a:bodyPr/>
          <a:lstStyle/>
          <a:p>
            <a:r>
              <a:rPr lang="pt-PT" dirty="0" smtClean="0"/>
              <a:t>Aldeias de xisto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577790" y="3701151"/>
            <a:ext cx="9755187" cy="550333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59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Trabalho realizado por: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Gonçalo marques</a:t>
            </a:r>
          </a:p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João brito</a:t>
            </a:r>
          </a:p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joão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domingues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01336" y="4571649"/>
            <a:ext cx="245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7ºE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6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13" y="274321"/>
            <a:ext cx="4126860" cy="2121223"/>
          </a:xfrm>
        </p:spPr>
        <p:txBody>
          <a:bodyPr/>
          <a:lstStyle/>
          <a:p>
            <a:r>
              <a:rPr lang="pt-PT" dirty="0" smtClean="0"/>
              <a:t>Localização das aldeias de xisto em portugal</a:t>
            </a:r>
            <a:endParaRPr lang="pt-P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90" y="1436982"/>
            <a:ext cx="6034087" cy="3761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404949" y="2808514"/>
            <a:ext cx="43238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O território das Aldeias do Xisto abrange quatro zonas do interior do país: Serra da Lousã, o Zêzere, a Serra do Açor e o Tejo-Ocreza.</a:t>
            </a:r>
            <a:endParaRPr lang="pt-PT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410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2" y="124097"/>
            <a:ext cx="4126860" cy="1312817"/>
          </a:xfrm>
        </p:spPr>
        <p:txBody>
          <a:bodyPr/>
          <a:lstStyle/>
          <a:p>
            <a:r>
              <a:rPr lang="pt-PT" dirty="0" smtClean="0"/>
              <a:t>xisto</a:t>
            </a: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6" y="3631510"/>
            <a:ext cx="4480986" cy="1743075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6" y="139681"/>
            <a:ext cx="4733059" cy="308317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836020" y="1681266"/>
            <a:ext cx="44674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aldeias de xisto são formadas por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xisto.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xisto é formado através de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metamorfismo regional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onde se verificam  altas temperaturas e pressões. </a:t>
            </a: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Algumas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rochas deste tipo de metamorfismo são  a  ardósia, o filito, a mica, xisto e 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gnaisse.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5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82" y="398417"/>
            <a:ext cx="4493623" cy="2023252"/>
          </a:xfrm>
        </p:spPr>
        <p:txBody>
          <a:bodyPr/>
          <a:lstStyle/>
          <a:p>
            <a:r>
              <a:rPr lang="pt-PT" dirty="0" smtClean="0"/>
              <a:t>Características</a:t>
            </a:r>
            <a:br>
              <a:rPr lang="pt-PT" dirty="0" smtClean="0"/>
            </a:br>
            <a:r>
              <a:rPr lang="pt-PT" dirty="0" smtClean="0"/>
              <a:t>do</a:t>
            </a:r>
            <a:br>
              <a:rPr lang="pt-PT" dirty="0" smtClean="0"/>
            </a:br>
            <a:r>
              <a:rPr lang="pt-PT" dirty="0" smtClean="0"/>
              <a:t>xisto 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21" y="351562"/>
            <a:ext cx="3630952" cy="25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9771"/>
            <a:ext cx="4210594" cy="229906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522514" y="2651760"/>
            <a:ext cx="48855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rocha mãe do xisto é o  </a:t>
            </a:r>
            <a:r>
              <a:rPr lang="pt-PT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argilito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por metamorfismo  regional 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transforma em xisto.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cor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negra e é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rocha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foliada de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é extraído óleo e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enxofre. </a:t>
            </a: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 aquecido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alta temperatura transforma-se em betume.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9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História das aldeias de xisto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3143" y="1854926"/>
            <a:ext cx="1005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Programa das Aldeias do Xisto surgiu no âmbito do III Quadro Comunitário de Apoio (2000-2006), através do Programa Operacional Regional do Centro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Inicialmente, entre 2000 e 2002, o programa foi pensado e planeado em colaboração com os municípios, visando criar uma marca no território partindo da forte identidade de um conjunto de povoações e inovando nos métodos e na forma de o 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requalificar.</a:t>
            </a:r>
            <a:endParaRPr lang="pt-P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0" y="1593674"/>
            <a:ext cx="5513886" cy="3489326"/>
          </a:xfrm>
          <a:ln w="28575">
            <a:solidFill>
              <a:srgbClr val="0066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3" y="1645924"/>
            <a:ext cx="4728754" cy="34094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44582" y="398417"/>
            <a:ext cx="10398035" cy="101237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Algumas imagens das aldeias de xisto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00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6" y="-427933"/>
            <a:ext cx="4126860" cy="2023252"/>
          </a:xfrm>
        </p:spPr>
        <p:txBody>
          <a:bodyPr/>
          <a:lstStyle/>
          <a:p>
            <a:r>
              <a:rPr lang="pt-PT" dirty="0" smtClean="0"/>
              <a:t>A gastronomia das aldeias de xisto</a:t>
            </a:r>
            <a:endParaRPr lang="pt-P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88" y="299816"/>
            <a:ext cx="4088675" cy="2343921"/>
          </a:xfrm>
        </p:spPr>
      </p:pic>
      <p:sp>
        <p:nvSpPr>
          <p:cNvPr id="4" name="CaixaDeTexto 3"/>
          <p:cNvSpPr txBox="1"/>
          <p:nvPr/>
        </p:nvSpPr>
        <p:spPr>
          <a:xfrm>
            <a:off x="339635" y="1599078"/>
            <a:ext cx="53557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qualidade da gastronomia desta região também pode ser comprovada em muitos dos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restaurantes,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nos presenteiam com o melhor dos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sabores,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confecções tradicionais ou inovando numa cozinha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fusão.</a:t>
            </a:r>
          </a:p>
          <a:p>
            <a:pPr algn="just"/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seja pão, migas ou açordas, quer sejam sopas, caldos ou papas, vários peixes ou carnes, os tradicionais enchidos ou os diversos e apetitosos bolos e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doces.</a:t>
            </a: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1" y="3079657"/>
            <a:ext cx="4075612" cy="23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113417" y="1171523"/>
            <a:ext cx="84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PT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igas</a:t>
            </a:r>
            <a:endParaRPr lang="pt-PT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3417" y="4056847"/>
            <a:ext cx="10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Açorda</a:t>
            </a:r>
            <a:endParaRPr lang="pt-PT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762" y="-763433"/>
            <a:ext cx="4126860" cy="2023252"/>
          </a:xfrm>
        </p:spPr>
        <p:txBody>
          <a:bodyPr/>
          <a:lstStyle/>
          <a:p>
            <a:r>
              <a:rPr lang="pt-PT" dirty="0" smtClean="0"/>
              <a:t>Fauna e flora das aldeias de xisto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pic>
        <p:nvPicPr>
          <p:cNvPr id="1026" name="Picture 2" descr="C:\Users\Aluno\Desktop\transfer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38" y="248194"/>
            <a:ext cx="2782388" cy="183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uno\Desktop\transferi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38" y="3734889"/>
            <a:ext cx="2913016" cy="180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uno\Desktop\transferir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07" y="3734889"/>
            <a:ext cx="2899000" cy="1726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luno\Desktop\transferir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766" y="248193"/>
            <a:ext cx="2899000" cy="1837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uno\Desktop\transferir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615">
            <a:off x="6701316" y="2071551"/>
            <a:ext cx="2782388" cy="1649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104503" y="1204658"/>
            <a:ext cx="4911635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Muitas são as espécies raras e protegidas que aqui ocorrem. E são frequentes os programas oferecidos pelos nossos parceiros para </a:t>
            </a:r>
            <a:r>
              <a:rPr lang="pt-PT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observá-las. </a:t>
            </a:r>
            <a:r>
              <a:rPr lang="pt-PT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Das muitas espécies que ocorrem no território, destacamos cinco por serem emblemáticas das  comunidades florísticas e faunísticas que aqui </a:t>
            </a:r>
            <a:r>
              <a:rPr lang="pt-PT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ocorrem, as seguintes:</a:t>
            </a:r>
            <a:endParaRPr lang="pt-PT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PT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Uma planta herbácea: </a:t>
            </a:r>
            <a:r>
              <a:rPr lang="pt-PT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Narciso; </a:t>
            </a:r>
            <a:endParaRPr lang="pt-PT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PT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Um  arbusto: </a:t>
            </a:r>
            <a:r>
              <a:rPr lang="pt-PT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Medronheiro;</a:t>
            </a:r>
            <a:endParaRPr lang="pt-PT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PT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Uma árvore: </a:t>
            </a:r>
            <a:r>
              <a:rPr lang="pt-PT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Azereiro; </a:t>
            </a:r>
            <a:endParaRPr lang="pt-PT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PT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Uma ave: </a:t>
            </a:r>
            <a:r>
              <a:rPr lang="pt-PT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Trepadeira-dos-muros;</a:t>
            </a:r>
            <a:endParaRPr lang="pt-PT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PT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Um mamífero: </a:t>
            </a:r>
            <a:r>
              <a:rPr lang="pt-PT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Lontra.</a:t>
            </a:r>
            <a:endParaRPr lang="pt-PT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webgrafia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326572" y="2063396"/>
            <a:ext cx="11273246" cy="3311189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pt.wikipedia.org/wiki/Metamorfismo</a:t>
            </a:r>
          </a:p>
          <a:p>
            <a:pPr marL="0" indent="0" algn="just">
              <a:buNone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www.cerdeiravillage.com/pt/creative-blog/aldeias-do-xisto-o-que-e</a:t>
            </a:r>
          </a:p>
          <a:p>
            <a:pPr marL="0" indent="0" algn="just">
              <a:buNone/>
            </a:pPr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aldeiasdoxisto.pt/category/hist%C3%B3ria</a:t>
            </a:r>
          </a:p>
          <a:p>
            <a:pPr marL="0" indent="0" algn="just">
              <a:buNone/>
            </a:pP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http://aldeiasdoxisto.pt/category/fauna-e-flora</a:t>
            </a:r>
          </a:p>
          <a:p>
            <a:pPr marL="0" indent="0">
              <a:buNone/>
            </a:pPr>
            <a:endParaRPr lang="pt-PT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36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302</TotalTime>
  <Words>394</Words>
  <Application>Microsoft Office PowerPoint</Application>
  <PresentationFormat>Personalizados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Main Event</vt:lpstr>
      <vt:lpstr>Aldeias de xisto</vt:lpstr>
      <vt:lpstr>Localização das aldeias de xisto em portugal</vt:lpstr>
      <vt:lpstr>xisto</vt:lpstr>
      <vt:lpstr>Características do xisto </vt:lpstr>
      <vt:lpstr>História das aldeias de xisto</vt:lpstr>
      <vt:lpstr>Algumas imagens das aldeias de xisto</vt:lpstr>
      <vt:lpstr>A gastronomia das aldeias de xisto</vt:lpstr>
      <vt:lpstr>Fauna e flora das aldeias de xisto</vt:lpstr>
      <vt:lpstr>webgrafia</vt:lpstr>
      <vt:lpstr>Trabalho realizado por: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Aldeias de xisto</dc:title>
  <dc:creator>joao brito</dc:creator>
  <cp:lastModifiedBy>up</cp:lastModifiedBy>
  <cp:revision>41</cp:revision>
  <dcterms:created xsi:type="dcterms:W3CDTF">2018-02-06T09:32:53Z</dcterms:created>
  <dcterms:modified xsi:type="dcterms:W3CDTF">2018-06-04T21:31:56Z</dcterms:modified>
</cp:coreProperties>
</file>