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2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172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10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4a0b5c86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4a0b5c86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86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4a0b5c8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4a0b5c8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59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4a75c7d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4a75c7d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02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4a0b5c8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4a0b5c86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21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a0b5c86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4a0b5c86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727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4a0b5c86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4a0b5c86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9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3525" y="198300"/>
            <a:ext cx="9317524" cy="48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524" y="3626724"/>
            <a:ext cx="2050475" cy="153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75" y="198300"/>
            <a:ext cx="8520600" cy="46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75" y="86750"/>
            <a:ext cx="8626200" cy="25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275" y="2652300"/>
            <a:ext cx="8626201" cy="21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87325"/>
            <a:ext cx="8520600" cy="5454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73763"/>
                </a:solidFill>
              </a:rPr>
              <a:t>Die Modalverben im Satz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23100" y="844275"/>
            <a:ext cx="8737800" cy="38361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können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wollen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dürfen                                           + Infinitiv (Endstellung)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müssen                                    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sollen                                           Ich   </a:t>
            </a:r>
            <a:r>
              <a:rPr lang="el" b="1">
                <a:solidFill>
                  <a:srgbClr val="FF0000"/>
                </a:solidFill>
              </a:rPr>
              <a:t> kann    </a:t>
            </a:r>
            <a:r>
              <a:rPr lang="el"/>
              <a:t>gut     </a:t>
            </a:r>
            <a:r>
              <a:rPr lang="el" b="1">
                <a:solidFill>
                  <a:srgbClr val="FF0000"/>
                </a:solidFill>
              </a:rPr>
              <a:t>singen.    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möchten                                                   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                       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l" b="1">
                <a:solidFill>
                  <a:srgbClr val="FF0000"/>
                </a:solidFill>
              </a:rPr>
              <a:t>Achte darauf!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mögen : </a:t>
            </a:r>
            <a:r>
              <a:rPr lang="el">
                <a:solidFill>
                  <a:srgbClr val="FF0000"/>
                </a:solidFill>
              </a:rPr>
              <a:t>ohne</a:t>
            </a:r>
            <a:r>
              <a:rPr lang="el"/>
              <a:t> Infinitiv            Ich mag Pizza  essen</a:t>
            </a:r>
            <a:endParaRPr/>
          </a:p>
        </p:txBody>
      </p:sp>
      <p:cxnSp>
        <p:nvCxnSpPr>
          <p:cNvPr id="79" name="Google Shape;79;p16"/>
          <p:cNvCxnSpPr/>
          <p:nvPr/>
        </p:nvCxnSpPr>
        <p:spPr>
          <a:xfrm>
            <a:off x="1722775" y="1189825"/>
            <a:ext cx="1846800" cy="91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6"/>
          <p:cNvCxnSpPr/>
          <p:nvPr/>
        </p:nvCxnSpPr>
        <p:spPr>
          <a:xfrm>
            <a:off x="1598825" y="1425300"/>
            <a:ext cx="2107200" cy="74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6"/>
          <p:cNvCxnSpPr/>
          <p:nvPr/>
        </p:nvCxnSpPr>
        <p:spPr>
          <a:xfrm>
            <a:off x="1735150" y="1797125"/>
            <a:ext cx="1970700" cy="33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6"/>
          <p:cNvCxnSpPr/>
          <p:nvPr/>
        </p:nvCxnSpPr>
        <p:spPr>
          <a:xfrm rot="10800000" flipH="1">
            <a:off x="1623600" y="2169050"/>
            <a:ext cx="2007900" cy="17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6"/>
          <p:cNvCxnSpPr/>
          <p:nvPr/>
        </p:nvCxnSpPr>
        <p:spPr>
          <a:xfrm rot="10800000" flipH="1">
            <a:off x="123950" y="3346475"/>
            <a:ext cx="285000" cy="1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6"/>
          <p:cNvCxnSpPr/>
          <p:nvPr/>
        </p:nvCxnSpPr>
        <p:spPr>
          <a:xfrm>
            <a:off x="2949750" y="4003250"/>
            <a:ext cx="111600" cy="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6"/>
          <p:cNvCxnSpPr/>
          <p:nvPr/>
        </p:nvCxnSpPr>
        <p:spPr>
          <a:xfrm>
            <a:off x="123950" y="5143500"/>
            <a:ext cx="0" cy="3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16"/>
          <p:cNvCxnSpPr/>
          <p:nvPr/>
        </p:nvCxnSpPr>
        <p:spPr>
          <a:xfrm rot="10800000" flipH="1">
            <a:off x="1809525" y="2181325"/>
            <a:ext cx="1896300" cy="43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6"/>
          <p:cNvCxnSpPr/>
          <p:nvPr/>
        </p:nvCxnSpPr>
        <p:spPr>
          <a:xfrm>
            <a:off x="4572000" y="4791900"/>
            <a:ext cx="1189800" cy="118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6"/>
          <p:cNvCxnSpPr/>
          <p:nvPr/>
        </p:nvCxnSpPr>
        <p:spPr>
          <a:xfrm>
            <a:off x="4660125" y="4139600"/>
            <a:ext cx="408900" cy="3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6"/>
          <p:cNvCxnSpPr/>
          <p:nvPr/>
        </p:nvCxnSpPr>
        <p:spPr>
          <a:xfrm rot="10800000" flipH="1">
            <a:off x="4759275" y="4164425"/>
            <a:ext cx="285000" cy="3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6"/>
          <p:cNvCxnSpPr/>
          <p:nvPr/>
        </p:nvCxnSpPr>
        <p:spPr>
          <a:xfrm>
            <a:off x="3705900" y="5081525"/>
            <a:ext cx="1189800" cy="118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6"/>
          <p:cNvCxnSpPr/>
          <p:nvPr/>
        </p:nvCxnSpPr>
        <p:spPr>
          <a:xfrm rot="10800000" flipH="1">
            <a:off x="4734500" y="4065200"/>
            <a:ext cx="396600" cy="471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6"/>
          <p:cNvCxnSpPr/>
          <p:nvPr/>
        </p:nvCxnSpPr>
        <p:spPr>
          <a:xfrm>
            <a:off x="4672525" y="4164375"/>
            <a:ext cx="458700" cy="347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6"/>
          <p:cNvSpPr/>
          <p:nvPr/>
        </p:nvSpPr>
        <p:spPr>
          <a:xfrm>
            <a:off x="4672525" y="2615125"/>
            <a:ext cx="359400" cy="347100"/>
          </a:xfrm>
          <a:prstGeom prst="downArrow">
            <a:avLst>
              <a:gd name="adj1" fmla="val 50000"/>
              <a:gd name="adj2" fmla="val 5208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6159800" y="2689500"/>
            <a:ext cx="396600" cy="3471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213950" y="3073700"/>
            <a:ext cx="1189800" cy="632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 2. Platz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(konjugiert)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5761800" y="3110900"/>
            <a:ext cx="1637400" cy="6321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Endstellung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(Im Infinitiv)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4282050" y="1840525"/>
            <a:ext cx="10536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3C78D8"/>
                </a:solidFill>
              </a:rPr>
              <a:t>Modalverb</a:t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5837575" y="1809300"/>
            <a:ext cx="1115700" cy="42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3D85C6"/>
                </a:solidFill>
              </a:rPr>
              <a:t>   Vollverb</a:t>
            </a:r>
            <a:endParaRPr>
              <a:solidFill>
                <a:srgbClr val="3D85C6"/>
              </a:solidFill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1722775" y="2057400"/>
            <a:ext cx="1859100" cy="11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/>
          <p:nvPr/>
        </p:nvSpPr>
        <p:spPr>
          <a:xfrm>
            <a:off x="3284400" y="1710375"/>
            <a:ext cx="681600" cy="1041000"/>
          </a:xfrm>
          <a:prstGeom prst="stripedRightArrow">
            <a:avLst>
              <a:gd name="adj1" fmla="val 50000"/>
              <a:gd name="adj2" fmla="val 52721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2763850" y="4065350"/>
            <a:ext cx="359400" cy="260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373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5025"/>
            <a:ext cx="4709699" cy="46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9700" y="445025"/>
            <a:ext cx="4434300" cy="31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4833650" y="3693400"/>
            <a:ext cx="4310400" cy="14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Unser Bildwörterbuch</a:t>
            </a:r>
            <a:endParaRPr sz="3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0525"/>
            <a:ext cx="8574775" cy="48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75" y="99150"/>
            <a:ext cx="3966075" cy="50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950" y="99150"/>
            <a:ext cx="4722100" cy="50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49</Words>
  <Application>Microsoft Office PowerPoint</Application>
  <PresentationFormat>On-screen Show (16:9)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Die Modalverben im Satz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Valkanou</dc:creator>
  <cp:lastModifiedBy>Johanna Valkanou</cp:lastModifiedBy>
  <cp:revision>3</cp:revision>
  <dcterms:modified xsi:type="dcterms:W3CDTF">2020-04-26T12:16:35Z</dcterms:modified>
</cp:coreProperties>
</file>