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72E85-052B-4833-9B7B-EC22645AA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A403FC-BBFB-462D-9150-2796EFF4C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23392-7955-495D-A9FF-FFB921AF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B2E9-C3A4-47B8-B40A-536D3FE377E3}" type="datetimeFigureOut">
              <a:rPr lang="bg-BG" smtClean="0"/>
              <a:t>31.5.2020 г.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F5504-1F2E-4416-A80B-C20925D72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979BF-DF72-4B5B-8F9D-FC9E65234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9D21-FD72-4B10-8283-2B110407F29E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42220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FD49F-C7A8-4B90-A80D-661936DFE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3BFC7-FB49-4903-B39C-6070C0F254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D3F82-CEFD-490C-A504-DAB37CB8B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B2E9-C3A4-47B8-B40A-536D3FE377E3}" type="datetimeFigureOut">
              <a:rPr lang="bg-BG" smtClean="0"/>
              <a:t>31.5.2020 г.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B44EE-C9E9-4C7D-A526-C5B4BB059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C920E-B01E-47B1-B29D-288EF3350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9D21-FD72-4B10-8283-2B110407F29E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2457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2F67E6-2180-4DDF-8DBF-F7BCE0BE9A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755024-BF60-4FFE-91B5-9FCD8E1802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89FBD-DC23-4DB2-8C9B-11A0A15E4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B2E9-C3A4-47B8-B40A-536D3FE377E3}" type="datetimeFigureOut">
              <a:rPr lang="bg-BG" smtClean="0"/>
              <a:t>31.5.2020 г.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6FBDB-D2EA-495D-9643-204B11E35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2C270-F670-4744-9A19-C4F5A9563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9D21-FD72-4B10-8283-2B110407F29E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5852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F2309-6958-42C9-B675-938B9E0DA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47983-61B0-475A-8778-CA15195A1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21CCB-6C71-45FE-87DB-2BA8D4CE2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B2E9-C3A4-47B8-B40A-536D3FE377E3}" type="datetimeFigureOut">
              <a:rPr lang="bg-BG" smtClean="0"/>
              <a:t>31.5.2020 г.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4C7DE-0DE4-4A6D-A0F4-96311495C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9254A-3131-4AF5-81EB-005DB6713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9D21-FD72-4B10-8283-2B110407F29E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3594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E322-1F8F-4A10-83DC-81192E2D2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01646D-D49C-45CC-B5A5-646924A62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32FB6-5BA8-42A3-8119-822DF67E4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B2E9-C3A4-47B8-B40A-536D3FE377E3}" type="datetimeFigureOut">
              <a:rPr lang="bg-BG" smtClean="0"/>
              <a:t>31.5.2020 г.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0495E-C23C-4D8E-BA8B-02CB487EE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6E288-BE43-4DC2-8C8F-4D86F035F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9D21-FD72-4B10-8283-2B110407F29E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8593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14C8B-E18E-4594-895F-BCA31A5E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CE4B5-DCC4-42AC-A12C-4390E1146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C1E87-501A-4B87-97E2-B0D2AC567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F7112-D8B2-4A84-8BAF-8602814CA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B2E9-C3A4-47B8-B40A-536D3FE377E3}" type="datetimeFigureOut">
              <a:rPr lang="bg-BG" smtClean="0"/>
              <a:t>31.5.2020 г.</a:t>
            </a:fld>
            <a:endParaRPr lang="bg-BG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171FD-EA6D-4930-8A6B-1404A2352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444067-B8EB-444F-B6ED-B77F371F4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9D21-FD72-4B10-8283-2B110407F29E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3258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8DA93-EDE0-4A2F-B403-CC8C84ACF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61C87-52A6-41C4-B456-12D2ADA18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5D58AE-9D13-440B-822B-3B89C3D92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D8DCAB-C3FD-4D0E-A498-C1D9051A84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E59BD7-7CD2-4577-8F4F-A03E8E6F4F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B800A4-3B69-4891-A9DA-B449F9C1C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B2E9-C3A4-47B8-B40A-536D3FE377E3}" type="datetimeFigureOut">
              <a:rPr lang="bg-BG" smtClean="0"/>
              <a:t>31.5.2020 г.</a:t>
            </a:fld>
            <a:endParaRPr lang="bg-BG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0C746B-36B1-43D0-805B-0B524DB55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8A5952-5DC2-4FC1-B615-8A5A25879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9D21-FD72-4B10-8283-2B110407F29E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4022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63CD1-0799-4D16-9571-19498EBBB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914707-80A4-45B7-B31B-EF1E264D7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B2E9-C3A4-47B8-B40A-536D3FE377E3}" type="datetimeFigureOut">
              <a:rPr lang="bg-BG" smtClean="0"/>
              <a:t>31.5.2020 г.</a:t>
            </a:fld>
            <a:endParaRPr lang="bg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CB6B5B-0AE0-4AE9-A41B-12CBF910D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40BEAF-606F-4E70-A2A3-B46ED4A9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9D21-FD72-4B10-8283-2B110407F29E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3248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B614F7-B010-4F86-BBF6-2AAD7D1D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B2E9-C3A4-47B8-B40A-536D3FE377E3}" type="datetimeFigureOut">
              <a:rPr lang="bg-BG" smtClean="0"/>
              <a:t>31.5.2020 г.</a:t>
            </a:fld>
            <a:endParaRPr lang="bg-BG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90179D-7D86-4604-9BDB-AE5B2DFE9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4B74B-CCB3-40BA-A095-A861612E3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9D21-FD72-4B10-8283-2B110407F29E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4811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BC5C-CF25-417B-813D-124CC09AC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48083-4310-4175-9A40-3A4F804D1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1B86D8-ADED-4A81-8050-D8E645DB0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2F52C9-8F60-4065-9209-E63095141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B2E9-C3A4-47B8-B40A-536D3FE377E3}" type="datetimeFigureOut">
              <a:rPr lang="bg-BG" smtClean="0"/>
              <a:t>31.5.2020 г.</a:t>
            </a:fld>
            <a:endParaRPr lang="bg-BG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21189-347A-4487-BEDC-F0847D4BF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C1AE0-72AC-459A-9E1D-BD960D837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9D21-FD72-4B10-8283-2B110407F29E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93044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75956-E079-42F8-A3BE-51B70D1BB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F6525D-3EA5-4E61-8C7C-86079335E0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45B451-EFA1-4690-8841-152F9B813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81C73-DBB7-4F8F-9ACD-89E20BFCF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B2E9-C3A4-47B8-B40A-536D3FE377E3}" type="datetimeFigureOut">
              <a:rPr lang="bg-BG" smtClean="0"/>
              <a:t>31.5.2020 г.</a:t>
            </a:fld>
            <a:endParaRPr lang="bg-BG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BD2447-80F4-4968-A42D-9B1D462E8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1EA52-4DB1-453E-ABEC-C37F7DA04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9D21-FD72-4B10-8283-2B110407F29E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42974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BB63ED-D838-4EBF-9C0E-14F9270BD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5DDA8-1AFB-4C7C-84B7-E6DE565A1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0DF7C-3F4A-450C-B5C1-AFEDA5FCA6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0B2E9-C3A4-47B8-B40A-536D3FE377E3}" type="datetimeFigureOut">
              <a:rPr lang="bg-BG" smtClean="0"/>
              <a:t>31.5.2020 г.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96D08-31BF-4842-AE53-FDD7297FE1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932DD-3DC5-411B-8809-00D02E71E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9D21-FD72-4B10-8283-2B110407F29E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7676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47BB1-490C-44F9-879F-A1BE0B5C3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04911"/>
            <a:ext cx="9144000" cy="5387926"/>
          </a:xfrm>
        </p:spPr>
        <p:txBody>
          <a:bodyPr>
            <a:normAutofit fontScale="90000"/>
          </a:bodyPr>
          <a:lstStyle/>
          <a:p>
            <a:r>
              <a:rPr lang="ru-RU" dirty="0"/>
              <a:t>4. ОУ „Професор Джон Атанасов“, гр. София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Проект „Моят екологичен отпечатък“</a:t>
            </a:r>
            <a:br>
              <a:rPr lang="ru-RU" dirty="0"/>
            </a:br>
            <a:r>
              <a:rPr lang="ru-RU" dirty="0"/>
              <a:t>Изготвил: Любен Гергинов, ученик от 7 Г клас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23028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1E6C7D-0F6D-4277-B79C-BEC47E08D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97" y="137625"/>
            <a:ext cx="5852160" cy="658673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057891D-A0D0-46C1-B0D0-A804DCEA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6696219" y="130663"/>
            <a:ext cx="4661095" cy="6586732"/>
          </a:xfrm>
        </p:spPr>
        <p:txBody>
          <a:bodyPr>
            <a:normAutofit fontScale="92500" lnSpcReduction="20000"/>
          </a:bodyPr>
          <a:lstStyle/>
          <a:p>
            <a:endParaRPr lang="bg-BG" i="1" dirty="0" smtClean="0">
              <a:latin typeface="Arial Narrow" panose="020B0606020202030204" pitchFamily="34" charset="0"/>
            </a:endParaRPr>
          </a:p>
          <a:p>
            <a:r>
              <a:rPr lang="bg-BG" i="1" dirty="0" smtClean="0">
                <a:latin typeface="Arial Narrow" panose="020B0606020202030204" pitchFamily="34" charset="0"/>
              </a:rPr>
              <a:t>Всеки </a:t>
            </a:r>
            <a:r>
              <a:rPr lang="bg-BG" i="1" dirty="0">
                <a:latin typeface="Arial Narrow" panose="020B0606020202030204" pitchFamily="34" charset="0"/>
              </a:rPr>
              <a:t>знае факта на нашето </a:t>
            </a:r>
            <a:r>
              <a:rPr lang="bg-BG" i="1" dirty="0" smtClean="0">
                <a:latin typeface="Arial Narrow" panose="020B0606020202030204" pitchFamily="34" charset="0"/>
              </a:rPr>
              <a:t>битие, </a:t>
            </a:r>
            <a:r>
              <a:rPr lang="bg-BG" i="1" dirty="0">
                <a:latin typeface="Arial Narrow" panose="020B0606020202030204" pitchFamily="34" charset="0"/>
              </a:rPr>
              <a:t>че една четвърт </a:t>
            </a:r>
            <a:r>
              <a:rPr lang="bg-BG" i="1" dirty="0" smtClean="0">
                <a:latin typeface="Arial Narrow" panose="020B0606020202030204" pitchFamily="34" charset="0"/>
              </a:rPr>
              <a:t>от </a:t>
            </a:r>
            <a:r>
              <a:rPr lang="bg-BG" i="1" dirty="0">
                <a:latin typeface="Arial Narrow" panose="020B0606020202030204" pitchFamily="34" charset="0"/>
              </a:rPr>
              <a:t>живота си спим. Затова се опитваме да превърнем спалнята в остров </a:t>
            </a:r>
            <a:r>
              <a:rPr lang="bg-BG" i="1" dirty="0" smtClean="0">
                <a:latin typeface="Arial Narrow" panose="020B0606020202030204" pitchFamily="34" charset="0"/>
              </a:rPr>
              <a:t>на </a:t>
            </a:r>
            <a:r>
              <a:rPr lang="bg-BG" i="1" dirty="0">
                <a:latin typeface="Arial Narrow" panose="020B0606020202030204" pitchFamily="34" charset="0"/>
              </a:rPr>
              <a:t>екологична безопасност. Проучванията показват, че ако жизнените процеси в човешкото тяло постоянно се прекъсват, имунната му система се износва бързо. За здравето и дълголетието е от съществено значение сънят да е здрав и непрекъснат.</a:t>
            </a:r>
          </a:p>
          <a:p>
            <a:r>
              <a:rPr lang="bg-BG" i="1" dirty="0">
                <a:latin typeface="Arial Narrow" panose="020B0606020202030204" pitchFamily="34" charset="0"/>
              </a:rPr>
              <a:t>Народната мъдрост казва: „Днес лягайте, а утре се събудете“. Колкото повече изгреви срещнете, толкова по-дълго ще живеете. Наред с проблемите на екологията на земната атмосфера, все по-често започваме да говорим за екологията в дома си.</a:t>
            </a:r>
          </a:p>
          <a:p>
            <a:r>
              <a:rPr lang="bg-BG" i="1" dirty="0">
                <a:latin typeface="Arial Narrow" panose="020B0606020202030204" pitchFamily="34" charset="0"/>
              </a:rPr>
              <a:t>Ако вземем къщата като цяло, тогава спалнята е най-важното място в нея за човешкото здраве. Когато сме будни, тялото ни реагира адекватно на температурните промени, лошата вентилация и появата на различни неприятни миризми.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11460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8DC3E-09DD-42F7-87EA-71F88C96A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2700" dirty="0"/>
              <a:t/>
            </a:r>
            <a:br>
              <a:rPr lang="bg-BG" sz="2700" dirty="0"/>
            </a:br>
            <a:r>
              <a:rPr lang="bg-BG" sz="2700" dirty="0"/>
              <a:t> </a:t>
            </a:r>
            <a:br>
              <a:rPr lang="bg-BG" sz="2700" dirty="0"/>
            </a:br>
            <a:r>
              <a:rPr lang="bg-BG" dirty="0"/>
              <a:t/>
            </a:r>
            <a:br>
              <a:rPr lang="bg-BG" dirty="0"/>
            </a:br>
            <a:r>
              <a:rPr lang="bg-BG" dirty="0"/>
              <a:t> </a:t>
            </a:r>
            <a:br>
              <a:rPr lang="bg-BG" dirty="0"/>
            </a:br>
            <a:endParaRPr lang="bg-BG" sz="1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C555D2E-7ADD-45FB-9407-0432A95A48B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784764" y="550719"/>
            <a:ext cx="6622472" cy="3238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E97BC3B-CE90-48CA-B767-2EBEA2754136}"/>
              </a:ext>
            </a:extLst>
          </p:cNvPr>
          <p:cNvSpPr/>
          <p:nvPr/>
        </p:nvSpPr>
        <p:spPr>
          <a:xfrm>
            <a:off x="1910556" y="3974813"/>
            <a:ext cx="8370888" cy="32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Няма да преувеличим, ако кажем, че бъдещето в пренаселените мегаполиси е свързано с това, нещата да стават все по-малки, по-компактни и по-удобни. Пълно е с нормални по размер велосипеди, но хората вече изпитват затруднения със пренасянето и съхраняването им.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52608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2346E0A-18A6-4427-B8A2-248DA7CE749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217" b="21217"/>
          <a:stretch>
            <a:fillRect/>
          </a:stretch>
        </p:blipFill>
        <p:spPr>
          <a:xfrm>
            <a:off x="5183188" y="457201"/>
            <a:ext cx="6169024" cy="540385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997CFA-6C01-4EA8-AB68-FC7A3E46F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8952" y="1157866"/>
            <a:ext cx="3932237" cy="539591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Весели кошчета за </a:t>
            </a:r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разделно събиране с насърчаващи 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изображения или надписи ще направят </a:t>
            </a:r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тази дейност по-забавна за </a:t>
            </a:r>
            <a:r>
              <a:rPr lang="ru-RU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колебаещите се членове на семейството.</a:t>
            </a:r>
            <a:endParaRPr lang="bg-BG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6E1F34A-35C8-4A65-BB41-A12A33075B03}"/>
              </a:ext>
            </a:extLst>
          </p:cNvPr>
          <p:cNvSpPr txBox="1">
            <a:spLocks/>
          </p:cNvSpPr>
          <p:nvPr/>
        </p:nvSpPr>
        <p:spPr>
          <a:xfrm>
            <a:off x="5180012" y="995363"/>
            <a:ext cx="6172200" cy="4873625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019362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748E527-FEEF-40C1-A759-DD2B99ACF54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" r="7826"/>
          <a:stretch>
            <a:fillRect/>
          </a:stretch>
        </p:blipFill>
        <p:spPr>
          <a:xfrm>
            <a:off x="5183188" y="457201"/>
            <a:ext cx="6172200" cy="54038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C766D9-6D51-406E-8275-6969D9C04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2079" y="1410606"/>
            <a:ext cx="3932237" cy="5123400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>
                <a:latin typeface="Bahnschrift Light SemiCondensed" panose="020B0502040204020203" pitchFamily="34" charset="0"/>
              </a:rPr>
              <a:t>За да създадете здравословни хранителни навици у децата, е важно да имате редовни семейни хранения, да сервирате разнообразие от здравословни, основни и междинни хранения, да сте ролеви модел, като самите вие се храните здравословно, да избягвате битките за храна и да включите децата в процеса на приготвяне на храната.</a:t>
            </a:r>
            <a:endParaRPr lang="bg-BG" sz="2400" i="1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652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CCB53EC-CA07-4F68-B62F-819F887BA82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8" b="25678"/>
          <a:stretch>
            <a:fillRect/>
          </a:stretch>
        </p:blipFill>
        <p:spPr>
          <a:xfrm>
            <a:off x="617528" y="1039090"/>
            <a:ext cx="5219113" cy="490729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7DA6AE-1393-402C-8906-465E8527F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62286" y="222324"/>
            <a:ext cx="3932237" cy="6248814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Освен че красят дома, цветята влияят и върху здравето ни.Освен това растенията у дома правят дишането лесно и по-пълноценно, успокояват мозъка и съзнанието, намаляват стреса, облекчават главоболие или чувство за сънливост и умора.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3182103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DA3872-5A7B-43A2-B8DE-E03D4A937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6770" y="1314689"/>
            <a:ext cx="10414366" cy="4417256"/>
          </a:xfrm>
        </p:spPr>
        <p:txBody>
          <a:bodyPr>
            <a:normAutofit/>
          </a:bodyPr>
          <a:lstStyle/>
          <a:p>
            <a:pPr algn="ctr"/>
            <a:r>
              <a:rPr lang="bg-BG" sz="32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„ ПОКАЖЕТЕ НА СВЕТА, ЧЕ НЕ СТЕ ТУК, САМО ЗА ДА МИНЕТЕ ПРЕЗ НЕГО. ОСТАВЕТЕ ГОЛЯМ ОТПЕЧАТЪК НАВСЯКЪДЕ, ОТКЪДЕТО МИНАВАТЕ, ЗА ДА ВИ ЗАПОМНЯТ С ПРОМЯТА, КОЯТО СТЕ ЗАПОЧНАЛИ.“</a:t>
            </a:r>
          </a:p>
          <a:p>
            <a:pPr algn="ctr"/>
            <a:endParaRPr lang="bg-BG" sz="3200" b="1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algn="ctr"/>
            <a:r>
              <a:rPr lang="bg-BG" sz="32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ИЗРАЕЛМОР АЙВЪР</a:t>
            </a:r>
          </a:p>
        </p:txBody>
      </p:sp>
    </p:spTree>
    <p:extLst>
      <p:ext uri="{BB962C8B-B14F-4D97-AF65-F5344CB8AC3E}">
        <p14:creationId xmlns:p14="http://schemas.microsoft.com/office/powerpoint/2010/main" val="1361693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355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Microsoft YaHei UI Light</vt:lpstr>
      <vt:lpstr>Arial</vt:lpstr>
      <vt:lpstr>Arial Narrow</vt:lpstr>
      <vt:lpstr>Bahnschrift Light SemiCondensed</vt:lpstr>
      <vt:lpstr>Calibri</vt:lpstr>
      <vt:lpstr>Calibri Light</vt:lpstr>
      <vt:lpstr>Times New Roman</vt:lpstr>
      <vt:lpstr>Office Theme</vt:lpstr>
      <vt:lpstr>4. ОУ „Професор Джон Атанасов“, гр. София  Проект „Моят екологичен отпечатък“ Изготвил: Любен Гергинов, ученик от 7 Г клас</vt:lpstr>
      <vt:lpstr>PowerPoint Presentation</vt:lpstr>
      <vt:lpstr>     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LUBO</dc:creator>
  <cp:lastModifiedBy>Ivan Stankov</cp:lastModifiedBy>
  <cp:revision>8</cp:revision>
  <dcterms:created xsi:type="dcterms:W3CDTF">2020-05-30T10:00:24Z</dcterms:created>
  <dcterms:modified xsi:type="dcterms:W3CDTF">2020-05-30T22:25:30Z</dcterms:modified>
</cp:coreProperties>
</file>