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ea6546534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ea6546534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6ea6546534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6ea6546534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ea6546534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ea6546534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ea6546534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ea6546534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ea6546534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ea6546534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ea6546534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ea6546534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vbyx7pxcXB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763100" y="1002152"/>
            <a:ext cx="56178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lang="en-GB" sz="4800" dirty="0" err="1">
                <a:latin typeface="Times New Roman"/>
                <a:ea typeface="Times New Roman"/>
                <a:cs typeface="Times New Roman"/>
                <a:sym typeface="Times New Roman"/>
              </a:rPr>
              <a:t>ville</a:t>
            </a:r>
            <a:r>
              <a:rPr lang="en-GB" sz="4800" dirty="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GB" sz="4800" dirty="0" err="1">
                <a:latin typeface="Times New Roman"/>
                <a:ea typeface="Times New Roman"/>
                <a:cs typeface="Times New Roman"/>
                <a:sym typeface="Times New Roman"/>
              </a:rPr>
              <a:t>Pärnu</a:t>
            </a:r>
            <a:r>
              <a:rPr lang="en-GB" sz="4800" dirty="0">
                <a:latin typeface="Times New Roman"/>
                <a:ea typeface="Times New Roman"/>
                <a:cs typeface="Times New Roman"/>
                <a:sym typeface="Times New Roman"/>
              </a:rPr>
              <a:t> et le lycée </a:t>
            </a:r>
            <a:r>
              <a:rPr lang="en-GB" sz="4800" dirty="0" err="1">
                <a:latin typeface="Times New Roman"/>
                <a:ea typeface="Times New Roman"/>
                <a:cs typeface="Times New Roman"/>
                <a:sym typeface="Times New Roman"/>
              </a:rPr>
              <a:t>Pärnu</a:t>
            </a:r>
            <a:r>
              <a:rPr lang="en-GB" sz="4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4800" dirty="0" err="1">
                <a:latin typeface="Times New Roman"/>
                <a:ea typeface="Times New Roman"/>
                <a:cs typeface="Times New Roman"/>
                <a:sym typeface="Times New Roman"/>
              </a:rPr>
              <a:t>Sütevaka</a:t>
            </a:r>
            <a:r>
              <a:rPr lang="en-GB" sz="4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4800" dirty="0" err="1">
                <a:latin typeface="Times New Roman"/>
                <a:ea typeface="Times New Roman"/>
                <a:cs typeface="Times New Roman"/>
                <a:sym typeface="Times New Roman"/>
              </a:rPr>
              <a:t>Humanitaar-gümnaasium</a:t>
            </a:r>
            <a:endParaRPr sz="4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424220" y="2176301"/>
            <a:ext cx="41073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4139550" y="4189250"/>
            <a:ext cx="8649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2400">
                <a:latin typeface="Times New Roman"/>
                <a:ea typeface="Times New Roman"/>
                <a:cs typeface="Times New Roman"/>
                <a:sym typeface="Times New Roman"/>
              </a:rPr>
              <a:t>2020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435100" y="522475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Times New Roman"/>
                <a:ea typeface="Times New Roman"/>
                <a:cs typeface="Times New Roman"/>
                <a:sym typeface="Times New Roman"/>
              </a:rPr>
              <a:t>Notre lycée :</a:t>
            </a:r>
            <a:endParaRPr sz="3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435100" y="1327700"/>
            <a:ext cx="36150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t" sz="1800" dirty="0">
                <a:latin typeface="Times New Roman"/>
                <a:ea typeface="Times New Roman"/>
                <a:cs typeface="Times New Roman"/>
                <a:sym typeface="Times New Roman"/>
              </a:rPr>
              <a:t>406 </a:t>
            </a: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étudiants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❖"/>
            </a:pP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crée en 1990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un lycée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privé</a:t>
            </a:r>
            <a:r>
              <a:rPr lang="et" sz="18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❖"/>
            </a:pP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devise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liberté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créativité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responsibilité</a:t>
            </a:r>
            <a:endParaRPr lang="en-GB"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❖"/>
            </a:pP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langues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anglaise, russe, allemande,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français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espagnol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latin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❖"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0100" y="1145650"/>
            <a:ext cx="4789100" cy="3194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412800" y="1193900"/>
            <a:ext cx="3391800" cy="4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❖"/>
            </a:pPr>
            <a:r>
              <a:rPr lang="en-GB" sz="1800" dirty="0">
                <a:latin typeface="Times New Roman"/>
                <a:ea typeface="Times New Roman"/>
                <a:cs typeface="Times New Roman"/>
                <a:sym typeface="Times New Roman"/>
              </a:rPr>
              <a:t>Ambiance a</a:t>
            </a:r>
            <a:r>
              <a:rPr lang="et" sz="1800" dirty="0">
                <a:latin typeface="Times New Roman"/>
                <a:ea typeface="Times New Roman"/>
                <a:cs typeface="Times New Roman"/>
                <a:sym typeface="Times New Roman"/>
              </a:rPr>
              <a:t>micale, </a:t>
            </a: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créative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❖"/>
            </a:pP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Plusieur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</a:t>
            </a: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comp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</a:t>
            </a: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titions	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➢"/>
            </a:pP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Competition de danse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➢"/>
            </a:pP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SOKK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</a:t>
            </a:r>
            <a:r>
              <a:rPr lang="en-GB" sz="1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play-back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➢"/>
            </a:pP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Sütett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concours de chant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❖"/>
            </a:pPr>
            <a:r>
              <a:rPr lang="et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D’autres événements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➢"/>
            </a:pPr>
            <a:r>
              <a:rPr lang="et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Salongiõhtu</a:t>
            </a:r>
            <a:r>
              <a:rPr lang="en-GB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soirées de salon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➢"/>
            </a:pPr>
            <a:r>
              <a:rPr lang="et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468600" y="444200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4600" y="1145475"/>
            <a:ext cx="5034599" cy="333376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4572000" y="4479250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100" u="sng">
                <a:solidFill>
                  <a:schemeClr val="hlink"/>
                </a:solidFill>
                <a:hlinkClick r:id="rId4"/>
              </a:rPr>
              <a:t>https://www.youtube.com/watch?v=vbyx7pxcXBM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375" y="208175"/>
            <a:ext cx="4237148" cy="26037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1925888" y="3045925"/>
            <a:ext cx="9261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>
                <a:latin typeface="Times New Roman"/>
                <a:ea typeface="Times New Roman"/>
                <a:cs typeface="Times New Roman"/>
                <a:sym typeface="Times New Roman"/>
              </a:rPr>
              <a:t>SOKK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1825" y="1595550"/>
            <a:ext cx="4164725" cy="274465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6490938" y="4393800"/>
            <a:ext cx="10821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>
                <a:latin typeface="Times New Roman"/>
                <a:ea typeface="Times New Roman"/>
                <a:cs typeface="Times New Roman"/>
                <a:sym typeface="Times New Roman"/>
              </a:rPr>
              <a:t>Le bal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502075" y="624800"/>
            <a:ext cx="64266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3000">
                <a:latin typeface="Times New Roman"/>
                <a:ea typeface="Times New Roman"/>
                <a:cs typeface="Times New Roman"/>
                <a:sym typeface="Times New Roman"/>
              </a:rPr>
              <a:t>Pärnu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502075" y="1434400"/>
            <a:ext cx="3648300" cy="30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❖"/>
            </a:pP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39 620 habitants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❖"/>
            </a:pP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capitale d'été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❖"/>
            </a:pP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meilleure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plage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Estonie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!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❖"/>
            </a:pP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nature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extraordinaire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❖"/>
            </a:pP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rue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principale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la rue </a:t>
            </a: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Rüütli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❖"/>
            </a:pPr>
            <a:r>
              <a:rPr lang="e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cinquième ville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lang="en-GB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Estonie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6150" y="1037625"/>
            <a:ext cx="4904451" cy="32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025" y="264000"/>
            <a:ext cx="4326248" cy="288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7248" y="1201200"/>
            <a:ext cx="4092776" cy="306651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1952525" y="3257925"/>
            <a:ext cx="12051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>
                <a:latin typeface="Times New Roman"/>
                <a:ea typeface="Times New Roman"/>
                <a:cs typeface="Times New Roman"/>
                <a:sym typeface="Times New Roman"/>
              </a:rPr>
              <a:t>La plage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6034858" y="4393800"/>
            <a:ext cx="18522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et" sz="1800" dirty="0">
                <a:latin typeface="Times New Roman"/>
                <a:ea typeface="Times New Roman"/>
                <a:cs typeface="Times New Roman"/>
                <a:sym typeface="Times New Roman"/>
              </a:rPr>
              <a:t>Le champignon</a:t>
            </a:r>
            <a:r>
              <a:rPr lang="en-GB" sz="1800" dirty="0"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Application>Microsoft Office PowerPoint</Application>
  <PresentationFormat>On-screen Show (16:9)</PresentationFormat>
  <Paragraphs>28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liscake</dc:creator>
  <cp:lastModifiedBy>Liis Raal</cp:lastModifiedBy>
  <cp:revision>1</cp:revision>
  <dcterms:modified xsi:type="dcterms:W3CDTF">2020-11-14T12:26:12Z</dcterms:modified>
</cp:coreProperties>
</file>