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65" r:id="rId3"/>
    <p:sldId id="257" r:id="rId4"/>
    <p:sldId id="258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7CB"/>
    <a:srgbClr val="C0C0C0"/>
    <a:srgbClr val="CCECFF"/>
    <a:srgbClr val="7585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11/30/2020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11/30/2020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11/30/2020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11/30/2020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11/30/2020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11/30/2020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11/30/2020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11/30/2020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600200" y="1096617"/>
            <a:ext cx="8991600" cy="1828800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rgbClr val="FF0000"/>
                </a:solidFill>
                <a:highlight>
                  <a:srgbClr val="00FF00"/>
                </a:highlight>
              </a:rPr>
              <a:t/>
            </a:r>
            <a:br>
              <a:rPr lang="it-IT" dirty="0">
                <a:solidFill>
                  <a:srgbClr val="FF0000"/>
                </a:solidFill>
                <a:highlight>
                  <a:srgbClr val="00FF00"/>
                </a:highlight>
              </a:rPr>
            </a:br>
            <a:r>
              <a:rPr lang="it-IT" sz="5300" dirty="0">
                <a:solidFill>
                  <a:srgbClr val="002060"/>
                </a:solidFill>
                <a:latin typeface="Algerian" panose="04020705040A02060702" pitchFamily="82" charset="0"/>
              </a:rPr>
              <a:t>Notre </a:t>
            </a:r>
            <a:r>
              <a:rPr lang="it-IT" sz="5300" dirty="0" err="1">
                <a:solidFill>
                  <a:srgbClr val="002060"/>
                </a:solidFill>
                <a:latin typeface="Algerian" panose="04020705040A02060702" pitchFamily="82" charset="0"/>
              </a:rPr>
              <a:t>École</a:t>
            </a:r>
            <a:r>
              <a:rPr lang="it-IT" dirty="0">
                <a:solidFill>
                  <a:srgbClr val="FF0000"/>
                </a:solidFill>
                <a:highlight>
                  <a:srgbClr val="00FF00"/>
                </a:highlight>
              </a:rPr>
              <a:t/>
            </a:r>
            <a:br>
              <a:rPr lang="it-IT" dirty="0">
                <a:solidFill>
                  <a:srgbClr val="FF0000"/>
                </a:solidFill>
                <a:highlight>
                  <a:srgbClr val="00FF00"/>
                </a:highlight>
              </a:rPr>
            </a:br>
            <a:endParaRPr lang="it-IT" dirty="0">
              <a:solidFill>
                <a:srgbClr val="FF0000"/>
              </a:solidFill>
              <a:highlight>
                <a:srgbClr val="00FF00"/>
              </a:highlight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695194" y="2975113"/>
            <a:ext cx="6801612" cy="1239894"/>
          </a:xfrm>
        </p:spPr>
        <p:txBody>
          <a:bodyPr>
            <a:normAutofit/>
          </a:bodyPr>
          <a:lstStyle/>
          <a:p>
            <a:r>
              <a:rPr lang="it-IT" sz="3600" dirty="0">
                <a:solidFill>
                  <a:srgbClr val="002060"/>
                </a:solidFill>
              </a:rPr>
              <a:t>ITE PIRIA –FERRARIS/DA EMPOLI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5425541-2F07-4315-AB50-4288F3539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304" y="4264703"/>
            <a:ext cx="3909392" cy="155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3034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002653"/>
          </a:xfrm>
          <a:solidFill>
            <a:srgbClr val="7585FD"/>
          </a:solidFill>
          <a:effectLst/>
        </p:spPr>
        <p:txBody>
          <a:bodyPr/>
          <a:lstStyle/>
          <a:p>
            <a:r>
              <a:rPr lang="it-IT" dirty="0" smtClean="0"/>
              <a:t>LE LYCÉE «PIRIA-FERRARIS-DA EMPOLI»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16182" y="2299855"/>
            <a:ext cx="9545782" cy="4253345"/>
          </a:xfr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/>
          <a:lstStyle/>
          <a:p>
            <a:r>
              <a:rPr lang="it-IT" dirty="0" smtClean="0"/>
              <a:t>Le </a:t>
            </a:r>
            <a:r>
              <a:rPr lang="it-IT" dirty="0" err="1" smtClean="0"/>
              <a:t>lycée</a:t>
            </a:r>
            <a:r>
              <a:rPr lang="it-IT" dirty="0" smtClean="0"/>
              <a:t> </a:t>
            </a:r>
            <a:r>
              <a:rPr lang="it-IT" dirty="0" err="1" smtClean="0"/>
              <a:t>Technicien</a:t>
            </a:r>
            <a:r>
              <a:rPr lang="it-IT" dirty="0" smtClean="0"/>
              <a:t> </a:t>
            </a:r>
            <a:r>
              <a:rPr lang="it-IT" dirty="0" err="1" smtClean="0"/>
              <a:t>Économique</a:t>
            </a:r>
            <a:r>
              <a:rPr lang="it-IT" dirty="0" smtClean="0"/>
              <a:t> «</a:t>
            </a:r>
            <a:r>
              <a:rPr lang="it-IT" dirty="0" err="1" smtClean="0"/>
              <a:t>Piria</a:t>
            </a:r>
            <a:r>
              <a:rPr lang="it-IT" dirty="0" smtClean="0"/>
              <a:t> –Ferraris-Da Empoli» est </a:t>
            </a:r>
            <a:r>
              <a:rPr lang="it-IT" dirty="0" err="1" smtClean="0"/>
              <a:t>frequenté</a:t>
            </a:r>
            <a:r>
              <a:rPr lang="it-IT" dirty="0" smtClean="0"/>
              <a:t> par plus de mille </a:t>
            </a:r>
            <a:r>
              <a:rPr lang="it-IT" dirty="0" err="1" smtClean="0"/>
              <a:t>élèves</a:t>
            </a:r>
            <a:r>
              <a:rPr lang="it-IT" dirty="0" smtClean="0"/>
              <a:t>.</a:t>
            </a:r>
          </a:p>
          <a:p>
            <a:r>
              <a:rPr lang="it-IT" dirty="0" smtClean="0"/>
              <a:t>Il y a 53 </a:t>
            </a:r>
            <a:r>
              <a:rPr lang="it-IT" dirty="0" err="1" smtClean="0"/>
              <a:t>classes</a:t>
            </a:r>
            <a:r>
              <a:rPr lang="it-IT" dirty="0" smtClean="0"/>
              <a:t> </a:t>
            </a:r>
            <a:r>
              <a:rPr lang="it-IT" dirty="0" err="1" smtClean="0"/>
              <a:t>dans</a:t>
            </a:r>
            <a:r>
              <a:rPr lang="it-IT" dirty="0" smtClean="0"/>
              <a:t> le </a:t>
            </a:r>
            <a:r>
              <a:rPr lang="it-IT" dirty="0" err="1" smtClean="0"/>
              <a:t>cours</a:t>
            </a:r>
            <a:r>
              <a:rPr lang="it-IT" dirty="0" smtClean="0"/>
              <a:t> </a:t>
            </a:r>
            <a:r>
              <a:rPr lang="it-IT" dirty="0" err="1" smtClean="0"/>
              <a:t>du</a:t>
            </a:r>
            <a:r>
              <a:rPr lang="it-IT" dirty="0" smtClean="0"/>
              <a:t> jour et 9 </a:t>
            </a:r>
            <a:r>
              <a:rPr lang="it-IT" dirty="0" err="1" smtClean="0"/>
              <a:t>classes</a:t>
            </a:r>
            <a:r>
              <a:rPr lang="it-IT" dirty="0" smtClean="0"/>
              <a:t> </a:t>
            </a:r>
            <a:r>
              <a:rPr lang="it-IT" dirty="0" err="1" smtClean="0"/>
              <a:t>dans</a:t>
            </a:r>
            <a:r>
              <a:rPr lang="it-IT" dirty="0" smtClean="0"/>
              <a:t> le </a:t>
            </a:r>
            <a:r>
              <a:rPr lang="it-IT" dirty="0" err="1" smtClean="0"/>
              <a:t>cours</a:t>
            </a:r>
            <a:r>
              <a:rPr lang="it-IT" dirty="0" smtClean="0"/>
              <a:t> </a:t>
            </a:r>
            <a:r>
              <a:rPr lang="it-IT" dirty="0" err="1" smtClean="0"/>
              <a:t>du</a:t>
            </a:r>
            <a:r>
              <a:rPr lang="it-IT" dirty="0" smtClean="0"/>
              <a:t> </a:t>
            </a:r>
            <a:r>
              <a:rPr lang="it-IT" dirty="0" err="1" smtClean="0"/>
              <a:t>soir</a:t>
            </a:r>
            <a:r>
              <a:rPr lang="it-IT" dirty="0" smtClean="0"/>
              <a:t>.</a:t>
            </a:r>
          </a:p>
          <a:p>
            <a:r>
              <a:rPr lang="it-IT" dirty="0" err="1" smtClean="0"/>
              <a:t>Après</a:t>
            </a:r>
            <a:r>
              <a:rPr lang="it-IT" dirty="0" smtClean="0"/>
              <a:t> </a:t>
            </a:r>
            <a:r>
              <a:rPr lang="it-IT" dirty="0" err="1" smtClean="0"/>
              <a:t>les</a:t>
            </a:r>
            <a:r>
              <a:rPr lang="it-IT" dirty="0" smtClean="0"/>
              <a:t> </a:t>
            </a:r>
            <a:r>
              <a:rPr lang="it-IT" dirty="0" err="1" smtClean="0"/>
              <a:t>deux</a:t>
            </a:r>
            <a:r>
              <a:rPr lang="it-IT" dirty="0" smtClean="0"/>
              <a:t> </a:t>
            </a:r>
            <a:r>
              <a:rPr lang="it-IT" dirty="0" err="1" smtClean="0"/>
              <a:t>premières</a:t>
            </a:r>
            <a:r>
              <a:rPr lang="it-IT" dirty="0" smtClean="0"/>
              <a:t> </a:t>
            </a:r>
            <a:r>
              <a:rPr lang="it-IT" dirty="0" err="1" smtClean="0"/>
              <a:t>années</a:t>
            </a:r>
            <a:r>
              <a:rPr lang="it-IT" dirty="0" smtClean="0"/>
              <a:t>, pendant </a:t>
            </a:r>
            <a:r>
              <a:rPr lang="it-IT" dirty="0" err="1" smtClean="0"/>
              <a:t>lesquelles</a:t>
            </a:r>
            <a:r>
              <a:rPr lang="it-IT" dirty="0" smtClean="0"/>
              <a:t> on </a:t>
            </a:r>
            <a:r>
              <a:rPr lang="it-IT" dirty="0" err="1" smtClean="0"/>
              <a:t>étudie</a:t>
            </a:r>
            <a:r>
              <a:rPr lang="it-IT" dirty="0" smtClean="0"/>
              <a:t> </a:t>
            </a:r>
            <a:r>
              <a:rPr lang="it-IT" dirty="0" err="1" smtClean="0"/>
              <a:t>les</a:t>
            </a:r>
            <a:r>
              <a:rPr lang="it-IT" dirty="0" smtClean="0"/>
              <a:t> </a:t>
            </a:r>
            <a:r>
              <a:rPr lang="it-IT" dirty="0" err="1" smtClean="0"/>
              <a:t>mêmes</a:t>
            </a:r>
            <a:r>
              <a:rPr lang="it-IT" dirty="0" smtClean="0"/>
              <a:t> </a:t>
            </a:r>
            <a:r>
              <a:rPr lang="it-IT" dirty="0" err="1" smtClean="0"/>
              <a:t>matières</a:t>
            </a:r>
            <a:r>
              <a:rPr lang="it-IT" dirty="0" smtClean="0"/>
              <a:t> on </a:t>
            </a:r>
            <a:r>
              <a:rPr lang="it-IT" dirty="0" err="1" smtClean="0"/>
              <a:t>peut</a:t>
            </a:r>
            <a:r>
              <a:rPr lang="it-IT" dirty="0" smtClean="0"/>
              <a:t> </a:t>
            </a:r>
            <a:r>
              <a:rPr lang="it-IT" dirty="0" err="1" smtClean="0"/>
              <a:t>choisir</a:t>
            </a:r>
            <a:r>
              <a:rPr lang="it-IT" dirty="0" smtClean="0"/>
              <a:t> </a:t>
            </a:r>
            <a:r>
              <a:rPr lang="it-IT" dirty="0" err="1" smtClean="0"/>
              <a:t>entre</a:t>
            </a:r>
            <a:r>
              <a:rPr lang="it-IT" dirty="0" smtClean="0"/>
              <a:t> </a:t>
            </a:r>
            <a:r>
              <a:rPr lang="it-IT" dirty="0" err="1" smtClean="0"/>
              <a:t>les</a:t>
            </a:r>
            <a:r>
              <a:rPr lang="it-IT" dirty="0" smtClean="0"/>
              <a:t> </a:t>
            </a:r>
            <a:r>
              <a:rPr lang="it-IT" dirty="0" err="1" smtClean="0"/>
              <a:t>cours</a:t>
            </a:r>
            <a:r>
              <a:rPr lang="it-IT" dirty="0" smtClean="0"/>
              <a:t> :</a:t>
            </a:r>
          </a:p>
          <a:p>
            <a:r>
              <a:rPr lang="it-IT" dirty="0" smtClean="0"/>
              <a:t>Administration, </a:t>
            </a:r>
            <a:r>
              <a:rPr lang="it-IT" dirty="0"/>
              <a:t>F</a:t>
            </a:r>
            <a:r>
              <a:rPr lang="it-IT" dirty="0" smtClean="0"/>
              <a:t>inance et Marketing;</a:t>
            </a:r>
          </a:p>
          <a:p>
            <a:r>
              <a:rPr lang="it-IT" dirty="0" smtClean="0"/>
              <a:t>Relations </a:t>
            </a:r>
            <a:r>
              <a:rPr lang="it-IT" dirty="0" err="1" smtClean="0"/>
              <a:t>internationales</a:t>
            </a:r>
            <a:r>
              <a:rPr lang="it-IT" dirty="0" smtClean="0"/>
              <a:t> pour le Marketing;</a:t>
            </a:r>
          </a:p>
          <a:p>
            <a:r>
              <a:rPr lang="it-IT" dirty="0" err="1" smtClean="0"/>
              <a:t>Systèmes</a:t>
            </a:r>
            <a:r>
              <a:rPr lang="it-IT" dirty="0" smtClean="0"/>
              <a:t> </a:t>
            </a:r>
            <a:r>
              <a:rPr lang="it-IT" dirty="0" err="1" smtClean="0"/>
              <a:t>Informatifs</a:t>
            </a:r>
            <a:r>
              <a:rPr lang="it-IT" dirty="0" smtClean="0"/>
              <a:t> d’</a:t>
            </a:r>
            <a:r>
              <a:rPr lang="it-IT" dirty="0" err="1" smtClean="0"/>
              <a:t>entreprise</a:t>
            </a:r>
            <a:r>
              <a:rPr lang="it-IT" dirty="0" smtClean="0"/>
              <a:t>;</a:t>
            </a:r>
          </a:p>
          <a:p>
            <a:r>
              <a:rPr lang="it-IT" dirty="0" err="1" smtClean="0"/>
              <a:t>Tourisme</a:t>
            </a:r>
            <a:r>
              <a:rPr lang="it-IT" dirty="0" smtClean="0"/>
              <a:t>.</a:t>
            </a:r>
          </a:p>
          <a:p>
            <a:r>
              <a:rPr lang="it-IT" dirty="0" smtClean="0"/>
              <a:t>Le </a:t>
            </a:r>
            <a:r>
              <a:rPr lang="it-IT" dirty="0" err="1" smtClean="0"/>
              <a:t>cours</a:t>
            </a:r>
            <a:r>
              <a:rPr lang="it-IT" dirty="0" smtClean="0"/>
              <a:t> d’</a:t>
            </a:r>
            <a:r>
              <a:rPr lang="it-IT" dirty="0" err="1" smtClean="0"/>
              <a:t>études</a:t>
            </a:r>
            <a:r>
              <a:rPr lang="it-IT" dirty="0" smtClean="0"/>
              <a:t> dure </a:t>
            </a:r>
            <a:r>
              <a:rPr lang="it-IT" dirty="0" err="1" smtClean="0"/>
              <a:t>cinq</a:t>
            </a:r>
            <a:r>
              <a:rPr lang="it-IT" dirty="0" smtClean="0"/>
              <a:t> </a:t>
            </a:r>
            <a:r>
              <a:rPr lang="it-IT" dirty="0" err="1" smtClean="0"/>
              <a:t>ans</a:t>
            </a:r>
            <a:r>
              <a:rPr lang="it-IT" dirty="0" smtClean="0"/>
              <a:t>. La </a:t>
            </a:r>
            <a:r>
              <a:rPr lang="it-IT" dirty="0" err="1" smtClean="0"/>
              <a:t>dernière</a:t>
            </a:r>
            <a:r>
              <a:rPr lang="it-IT" dirty="0" smtClean="0"/>
              <a:t> </a:t>
            </a:r>
            <a:r>
              <a:rPr lang="it-IT" dirty="0" err="1" smtClean="0"/>
              <a:t>année</a:t>
            </a:r>
            <a:r>
              <a:rPr lang="it-IT" dirty="0" smtClean="0"/>
              <a:t> on passe l’</a:t>
            </a:r>
            <a:r>
              <a:rPr lang="it-IT" dirty="0" err="1" smtClean="0"/>
              <a:t>examen</a:t>
            </a:r>
            <a:r>
              <a:rPr lang="it-IT" dirty="0" smtClean="0"/>
              <a:t>.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3350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31135" y="414727"/>
            <a:ext cx="7729728" cy="1188720"/>
          </a:xfr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it-IT" dirty="0">
                <a:solidFill>
                  <a:srgbClr val="002060"/>
                </a:solidFill>
                <a:latin typeface="Book Antiqua" panose="02040602050305030304" pitchFamily="18" charset="0"/>
              </a:rPr>
              <a:t>ITE PIRIA-FERRARIS/Da </a:t>
            </a:r>
            <a:r>
              <a:rPr lang="it-IT" dirty="0" err="1">
                <a:solidFill>
                  <a:srgbClr val="002060"/>
                </a:solidFill>
                <a:latin typeface="Book Antiqua" panose="02040602050305030304" pitchFamily="18" charset="0"/>
              </a:rPr>
              <a:t>empoli</a:t>
            </a:r>
            <a:endParaRPr lang="it-IT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878" y="1950786"/>
            <a:ext cx="9104243" cy="4492487"/>
          </a:xfrm>
        </p:spPr>
      </p:pic>
    </p:spTree>
    <p:extLst>
      <p:ext uri="{BB962C8B-B14F-4D97-AF65-F5344CB8AC3E}">
        <p14:creationId xmlns:p14="http://schemas.microsoft.com/office/powerpoint/2010/main" val="381592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31136" y="235822"/>
            <a:ext cx="7729728" cy="1188720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it-IT" dirty="0" err="1">
                <a:solidFill>
                  <a:schemeClr val="tx1"/>
                </a:solidFill>
                <a:latin typeface="Footlight MT Light" panose="0204060206030A020304" pitchFamily="18" charset="0"/>
              </a:rPr>
              <a:t>L’entrÉe</a:t>
            </a:r>
            <a:r>
              <a:rPr lang="it-IT" dirty="0">
                <a:solidFill>
                  <a:schemeClr val="tx1"/>
                </a:solidFill>
                <a:latin typeface="Footlight MT Light" panose="0204060206030A020304" pitchFamily="18" charset="0"/>
              </a:rPr>
              <a:t> de </a:t>
            </a:r>
            <a:r>
              <a:rPr lang="it-IT" dirty="0" err="1">
                <a:solidFill>
                  <a:schemeClr val="tx1"/>
                </a:solidFill>
                <a:latin typeface="Footlight MT Light" panose="0204060206030A020304" pitchFamily="18" charset="0"/>
              </a:rPr>
              <a:t>notre</a:t>
            </a:r>
            <a:r>
              <a:rPr lang="it-IT" dirty="0">
                <a:solidFill>
                  <a:schemeClr val="tx1"/>
                </a:solidFill>
                <a:latin typeface="Footlight MT Light" panose="0204060206030A020304" pitchFamily="18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Footlight MT Light" panose="0204060206030A020304" pitchFamily="18" charset="0"/>
              </a:rPr>
              <a:t>École</a:t>
            </a:r>
            <a:endParaRPr lang="it-IT" dirty="0">
              <a:solidFill>
                <a:schemeClr val="tx1"/>
              </a:solidFill>
              <a:latin typeface="Footlight MT Light" panose="0204060206030A020304" pitchFamily="18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327" y="1738752"/>
            <a:ext cx="5153891" cy="4883426"/>
          </a:xfrm>
        </p:spPr>
      </p:pic>
    </p:spTree>
    <p:extLst>
      <p:ext uri="{BB962C8B-B14F-4D97-AF65-F5344CB8AC3E}">
        <p14:creationId xmlns:p14="http://schemas.microsoft.com/office/powerpoint/2010/main" val="203416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>
          <a:xfrm>
            <a:off x="1583436" y="2349214"/>
            <a:ext cx="4270248" cy="704087"/>
          </a:xfrm>
        </p:spPr>
        <p:txBody>
          <a:bodyPr/>
          <a:lstStyle/>
          <a:p>
            <a:r>
              <a:rPr lang="it-IT" dirty="0" err="1">
                <a:solidFill>
                  <a:schemeClr val="tx1"/>
                </a:solidFill>
              </a:rPr>
              <a:t>L’entrÉe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254" y="3143250"/>
            <a:ext cx="2770909" cy="3714750"/>
          </a:xfrm>
        </p:spPr>
      </p:pic>
      <p:pic>
        <p:nvPicPr>
          <p:cNvPr id="8" name="Segnaposto contenuto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165" y="3143250"/>
            <a:ext cx="2992580" cy="3714750"/>
          </a:xfrm>
        </p:spPr>
      </p:pic>
      <p:sp>
        <p:nvSpPr>
          <p:cNvPr id="5" name="Segnaposto tes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L’</a:t>
            </a:r>
            <a:r>
              <a:rPr lang="it-IT" dirty="0" err="1">
                <a:solidFill>
                  <a:schemeClr val="tx1"/>
                </a:solidFill>
              </a:rPr>
              <a:t>ntÉrieur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it-IT" dirty="0"/>
              <a:t>La </a:t>
            </a:r>
            <a:r>
              <a:rPr lang="it-IT" dirty="0" err="1"/>
              <a:t>salle</a:t>
            </a:r>
            <a:r>
              <a:rPr lang="it-IT" dirty="0"/>
              <a:t> de la </a:t>
            </a:r>
            <a:r>
              <a:rPr lang="it-IT" dirty="0" err="1"/>
              <a:t>crÉativitÉ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0517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93774" y="5784574"/>
            <a:ext cx="5804452" cy="715617"/>
          </a:xfr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/>
              <a:t>L’</a:t>
            </a:r>
            <a:r>
              <a:rPr lang="it-IT" dirty="0" err="1"/>
              <a:t>ancienne</a:t>
            </a:r>
            <a:r>
              <a:rPr lang="it-IT" dirty="0"/>
              <a:t> </a:t>
            </a:r>
            <a:r>
              <a:rPr lang="it-IT" dirty="0" err="1"/>
              <a:t>bibliothÈque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39" y="357809"/>
            <a:ext cx="10190922" cy="4744279"/>
          </a:xfrm>
        </p:spPr>
      </p:pic>
    </p:spTree>
    <p:extLst>
      <p:ext uri="{BB962C8B-B14F-4D97-AF65-F5344CB8AC3E}">
        <p14:creationId xmlns:p14="http://schemas.microsoft.com/office/powerpoint/2010/main" val="410662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E548B89F-03EC-4A9B-B9DC-A7BD17CB8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6281" y="3429000"/>
            <a:ext cx="45719" cy="118872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9" name="Elaborazione alternativa 8">
            <a:extLst>
              <a:ext uri="{FF2B5EF4-FFF2-40B4-BE49-F238E27FC236}">
                <a16:creationId xmlns:a16="http://schemas.microsoft.com/office/drawing/2014/main" id="{EDBB5AF7-1431-4B8D-941D-16AE9E471BB2}"/>
              </a:ext>
            </a:extLst>
          </p:cNvPr>
          <p:cNvSpPr/>
          <p:nvPr/>
        </p:nvSpPr>
        <p:spPr>
          <a:xfrm>
            <a:off x="2367280" y="518160"/>
            <a:ext cx="7457440" cy="1117600"/>
          </a:xfrm>
          <a:prstGeom prst="flowChartAlternateProcess">
            <a:avLst/>
          </a:prstGeom>
          <a:solidFill>
            <a:schemeClr val="accent2">
              <a:lumMod val="50000"/>
            </a:schemeClr>
          </a:solidFill>
          <a:ln>
            <a:solidFill>
              <a:srgbClr val="00206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 err="1" smtClean="0">
                <a:solidFill>
                  <a:schemeClr val="tx1"/>
                </a:solidFill>
              </a:rPr>
              <a:t>Journée</a:t>
            </a:r>
            <a:r>
              <a:rPr lang="it-IT" sz="3600" dirty="0" smtClean="0">
                <a:solidFill>
                  <a:schemeClr val="tx1"/>
                </a:solidFill>
              </a:rPr>
              <a:t> </a:t>
            </a:r>
            <a:r>
              <a:rPr lang="it-IT" sz="3600" dirty="0" err="1" smtClean="0">
                <a:solidFill>
                  <a:schemeClr val="tx1"/>
                </a:solidFill>
              </a:rPr>
              <a:t>Portes</a:t>
            </a:r>
            <a:r>
              <a:rPr lang="it-IT" sz="3600" dirty="0" smtClean="0">
                <a:solidFill>
                  <a:schemeClr val="tx1"/>
                </a:solidFill>
              </a:rPr>
              <a:t> </a:t>
            </a:r>
            <a:r>
              <a:rPr lang="it-IT" sz="3600" dirty="0" err="1" smtClean="0">
                <a:solidFill>
                  <a:schemeClr val="tx1"/>
                </a:solidFill>
              </a:rPr>
              <a:t>ouvertes</a:t>
            </a:r>
            <a:endParaRPr lang="it-IT" sz="3600" dirty="0" smtClean="0">
              <a:solidFill>
                <a:schemeClr val="tx1"/>
              </a:solidFill>
            </a:endParaRPr>
          </a:p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Le </a:t>
            </a:r>
            <a:r>
              <a:rPr lang="it-IT" sz="3600" dirty="0" err="1" smtClean="0">
                <a:solidFill>
                  <a:schemeClr val="tx1"/>
                </a:solidFill>
              </a:rPr>
              <a:t>coin</a:t>
            </a:r>
            <a:r>
              <a:rPr lang="it-IT" sz="3600" dirty="0" smtClean="0">
                <a:solidFill>
                  <a:schemeClr val="tx1"/>
                </a:solidFill>
              </a:rPr>
              <a:t> «France»</a:t>
            </a:r>
            <a:endParaRPr lang="it-IT" sz="3600" dirty="0">
              <a:solidFill>
                <a:schemeClr val="tx1"/>
              </a:solidFill>
            </a:endParaRPr>
          </a:p>
        </p:txBody>
      </p:sp>
      <p:pic>
        <p:nvPicPr>
          <p:cNvPr id="3" name="Segnaposto contenut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946" y="2638425"/>
            <a:ext cx="6858000" cy="3665393"/>
          </a:xfrm>
        </p:spPr>
      </p:pic>
    </p:spTree>
    <p:extLst>
      <p:ext uri="{BB962C8B-B14F-4D97-AF65-F5344CB8AC3E}">
        <p14:creationId xmlns:p14="http://schemas.microsoft.com/office/powerpoint/2010/main" val="237372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it-IT" dirty="0" smtClean="0"/>
              <a:t>Reggio de calabre</a:t>
            </a:r>
            <a:endParaRPr lang="it-IT" dirty="0"/>
          </a:p>
        </p:txBody>
      </p:sp>
      <p:pic>
        <p:nvPicPr>
          <p:cNvPr id="4" name="Segnaposto contenuto 3" descr="&lt;strong&gt;Reggio Calabria&lt;/strong&gt; - Eventi e luoghi di interess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37" y="2638425"/>
            <a:ext cx="5403272" cy="3706957"/>
          </a:xfrm>
        </p:spPr>
      </p:pic>
    </p:spTree>
    <p:extLst>
      <p:ext uri="{BB962C8B-B14F-4D97-AF65-F5344CB8AC3E}">
        <p14:creationId xmlns:p14="http://schemas.microsoft.com/office/powerpoint/2010/main" val="182219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it-IT" dirty="0" smtClean="0"/>
              <a:t>LE BORD DE LA MER</a:t>
            </a:r>
            <a:br>
              <a:rPr lang="it-IT" dirty="0" smtClean="0"/>
            </a:br>
            <a:r>
              <a:rPr lang="it-IT" dirty="0" smtClean="0"/>
              <a:t>DE REGGIO DE CALABRE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164" y="2632365"/>
            <a:ext cx="9490363" cy="3810000"/>
          </a:xfr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367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TM10001115[[fn=Compatto]]</Template>
  <TotalTime>181</TotalTime>
  <Words>132</Words>
  <Application>Microsoft Office PowerPoint</Application>
  <PresentationFormat>Widescreen</PresentationFormat>
  <Paragraphs>25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5" baseType="lpstr">
      <vt:lpstr>Algerian</vt:lpstr>
      <vt:lpstr>Arial</vt:lpstr>
      <vt:lpstr>Book Antiqua</vt:lpstr>
      <vt:lpstr>Footlight MT Light</vt:lpstr>
      <vt:lpstr>Gill Sans MT</vt:lpstr>
      <vt:lpstr>Parcel</vt:lpstr>
      <vt:lpstr> Notre École </vt:lpstr>
      <vt:lpstr>LE LYCÉE «PIRIA-FERRARIS-DA EMPOLI»</vt:lpstr>
      <vt:lpstr>ITE PIRIA-FERRARIS/Da empoli</vt:lpstr>
      <vt:lpstr>L’entrÉe de notre École</vt:lpstr>
      <vt:lpstr>La salle de la crÉativitÉ</vt:lpstr>
      <vt:lpstr>L’ancienne bibliothÈque</vt:lpstr>
      <vt:lpstr>Presentazione standard di PowerPoint</vt:lpstr>
      <vt:lpstr>Reggio de calabre</vt:lpstr>
      <vt:lpstr>LE BORD DE LA MER DE REGGIO DE CALABRE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Notre Ecole</dc:title>
  <dc:creator>User</dc:creator>
  <cp:lastModifiedBy>User</cp:lastModifiedBy>
  <cp:revision>25</cp:revision>
  <dcterms:created xsi:type="dcterms:W3CDTF">2020-11-17T10:02:09Z</dcterms:created>
  <dcterms:modified xsi:type="dcterms:W3CDTF">2020-11-30T09:42:53Z</dcterms:modified>
</cp:coreProperties>
</file>