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CD19-F349-4EEA-8C17-73F1377CFF26}" type="datetimeFigureOut">
              <a:rPr lang="pt-PT" smtClean="0"/>
              <a:t>19/03/2020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4D0-CEBE-441B-AF9E-EF05E37DAC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08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CD19-F349-4EEA-8C17-73F1377CFF26}" type="datetimeFigureOut">
              <a:rPr lang="pt-PT" smtClean="0"/>
              <a:t>19/03/2020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4D0-CEBE-441B-AF9E-EF05E37DAC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8827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CD19-F349-4EEA-8C17-73F1377CFF26}" type="datetimeFigureOut">
              <a:rPr lang="pt-PT" smtClean="0"/>
              <a:t>19/03/2020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4D0-CEBE-441B-AF9E-EF05E37DACF7}" type="slidenum">
              <a:rPr lang="pt-PT" smtClean="0"/>
              <a:t>‹nº›</a:t>
            </a:fld>
            <a:endParaRPr lang="pt-P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6296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CD19-F349-4EEA-8C17-73F1377CFF26}" type="datetimeFigureOut">
              <a:rPr lang="pt-PT" smtClean="0"/>
              <a:t>19/03/2020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4D0-CEBE-441B-AF9E-EF05E37DAC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4889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CD19-F349-4EEA-8C17-73F1377CFF26}" type="datetimeFigureOut">
              <a:rPr lang="pt-PT" smtClean="0"/>
              <a:t>19/03/2020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4D0-CEBE-441B-AF9E-EF05E37DACF7}" type="slidenum">
              <a:rPr lang="pt-PT" smtClean="0"/>
              <a:t>‹nº›</a:t>
            </a:fld>
            <a:endParaRPr lang="pt-P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4671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CD19-F349-4EEA-8C17-73F1377CFF26}" type="datetimeFigureOut">
              <a:rPr lang="pt-PT" smtClean="0"/>
              <a:t>19/03/2020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4D0-CEBE-441B-AF9E-EF05E37DAC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22726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CD19-F349-4EEA-8C17-73F1377CFF26}" type="datetimeFigureOut">
              <a:rPr lang="pt-PT" smtClean="0"/>
              <a:t>19/03/2020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4D0-CEBE-441B-AF9E-EF05E37DAC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1679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CD19-F349-4EEA-8C17-73F1377CFF26}" type="datetimeFigureOut">
              <a:rPr lang="pt-PT" smtClean="0"/>
              <a:t>19/03/2020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4D0-CEBE-441B-AF9E-EF05E37DAC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9095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CD19-F349-4EEA-8C17-73F1377CFF26}" type="datetimeFigureOut">
              <a:rPr lang="pt-PT" smtClean="0"/>
              <a:t>19/03/2020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4D0-CEBE-441B-AF9E-EF05E37DAC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122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CD19-F349-4EEA-8C17-73F1377CFF26}" type="datetimeFigureOut">
              <a:rPr lang="pt-PT" smtClean="0"/>
              <a:t>19/03/2020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4D0-CEBE-441B-AF9E-EF05E37DAC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216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CD19-F349-4EEA-8C17-73F1377CFF26}" type="datetimeFigureOut">
              <a:rPr lang="pt-PT" smtClean="0"/>
              <a:t>19/03/2020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4D0-CEBE-441B-AF9E-EF05E37DAC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1205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CD19-F349-4EEA-8C17-73F1377CFF26}" type="datetimeFigureOut">
              <a:rPr lang="pt-PT" smtClean="0"/>
              <a:t>19/03/2020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4D0-CEBE-441B-AF9E-EF05E37DAC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642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CD19-F349-4EEA-8C17-73F1377CFF26}" type="datetimeFigureOut">
              <a:rPr lang="pt-PT" smtClean="0"/>
              <a:t>19/03/2020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4D0-CEBE-441B-AF9E-EF05E37DAC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84011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CD19-F349-4EEA-8C17-73F1377CFF26}" type="datetimeFigureOut">
              <a:rPr lang="pt-PT" smtClean="0"/>
              <a:t>19/03/2020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4D0-CEBE-441B-AF9E-EF05E37DAC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0049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CD19-F349-4EEA-8C17-73F1377CFF26}" type="datetimeFigureOut">
              <a:rPr lang="pt-PT" smtClean="0"/>
              <a:t>19/03/2020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4D0-CEBE-441B-AF9E-EF05E37DAC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3740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CD19-F349-4EEA-8C17-73F1377CFF26}" type="datetimeFigureOut">
              <a:rPr lang="pt-PT" smtClean="0"/>
              <a:t>19/03/2020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24D0-CEBE-441B-AF9E-EF05E37DAC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345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7CD19-F349-4EEA-8C17-73F1377CFF26}" type="datetimeFigureOut">
              <a:rPr lang="pt-PT" smtClean="0"/>
              <a:t>19/03/2020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AD124D0-CEBE-441B-AF9E-EF05E37DAC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5336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ACAPO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05532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Hola, nosotros elegimos ACAPO  porque es una asociación que ayuda a personas con dificultades visuales.</a:t>
            </a:r>
          </a:p>
        </p:txBody>
      </p:sp>
    </p:spTree>
    <p:extLst>
      <p:ext uri="{BB962C8B-B14F-4D97-AF65-F5344CB8AC3E}">
        <p14:creationId xmlns:p14="http://schemas.microsoft.com/office/powerpoint/2010/main" val="163797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Promueve un servicio especializado que garantiza la atención, el monitoreo y el proceso de rehabilitación para personas con discapacidad visual. 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2445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Acopo representa y </a:t>
            </a:r>
            <a:r>
              <a:rPr lang="es-ES" dirty="0" err="1"/>
              <a:t>defende</a:t>
            </a:r>
            <a:r>
              <a:rPr lang="es-ES" dirty="0"/>
              <a:t> los intereses, derechos y garantías de las personas con discapacidad visual, siempre apueste por una visión innovadora, desarrolle proyectos en diversas áreas que tengan como objetivo incluir a personas con discapacidad visual. Esta </a:t>
            </a:r>
            <a:r>
              <a:rPr lang="es-ES" dirty="0" err="1"/>
              <a:t>associación</a:t>
            </a:r>
            <a:r>
              <a:rPr lang="es-ES" dirty="0"/>
              <a:t> toma en cuenta la dificultad de las personas con discapacidad, de manera individual para participar directamente en el desarrollo de políticas y acciones que les conciernen, esta participación se realiza a través de organizaciones que representan y defienden a una amplia gama de personas con discapacidad.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775052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131</Words>
  <Application>Microsoft Office PowerPoint</Application>
  <PresentationFormat>Apresentação na tela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Facetado</vt:lpstr>
      <vt:lpstr>ACAPO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ACAPO</dc:title>
  <dc:creator>Aluno</dc:creator>
  <cp:lastModifiedBy>Ana Catarina Lopes Barbosa</cp:lastModifiedBy>
  <cp:revision>2</cp:revision>
  <dcterms:created xsi:type="dcterms:W3CDTF">2020-03-02T15:13:56Z</dcterms:created>
  <dcterms:modified xsi:type="dcterms:W3CDTF">2020-03-19T12:43:51Z</dcterms:modified>
</cp:coreProperties>
</file>