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2" r:id="rId5"/>
    <p:sldId id="257" r:id="rId6"/>
    <p:sldId id="261" r:id="rId7"/>
    <p:sldId id="263" r:id="rId8"/>
    <p:sldId id="260" r:id="rId9"/>
    <p:sldId id="264" r:id="rId10"/>
    <p:sldId id="265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61" y="-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6CDDBB-5CC3-4433-B817-19E42CE6B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D12E3D1-780B-4CC4-A3FB-29C59C256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2E6D2EB-D1D2-4371-A8AF-F8A3BE1A5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D232-D00D-490D-AF8D-FA3EE0A8519A}" type="datetimeFigureOut">
              <a:rPr lang="el-GR" smtClean="0"/>
              <a:t>18/4/2018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036FBED-CBFF-4AB1-8EC7-EDB3AC08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6C40359-C4D9-43EE-B450-FD9819B3B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092-E3C8-43A2-BFB2-BE2EC919D0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0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AEE0C4-633A-4FFE-82B0-17306FC52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E41C529-8D2D-4A63-9074-6F04782B5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7F4439F-DF88-4569-920C-378C702E7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D232-D00D-490D-AF8D-FA3EE0A8519A}" type="datetimeFigureOut">
              <a:rPr lang="el-GR" smtClean="0"/>
              <a:t>18/4/2018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4A35E77-7724-47AC-89BA-159857891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B814B3A-DDF3-4FD9-9EFB-46CBB7EE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092-E3C8-43A2-BFB2-BE2EC919D0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709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3A003EFE-CD36-4122-98F9-5A66F94C5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30FC399-2BBF-416B-BD49-A4A27864F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78EFBED-3B79-429F-B8BC-4449E9B4B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D232-D00D-490D-AF8D-FA3EE0A8519A}" type="datetimeFigureOut">
              <a:rPr lang="el-GR" smtClean="0"/>
              <a:t>18/4/2018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D28489D-527D-49D6-B8C9-56F60C359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38EA9A2-E251-4DF4-9444-1ED5C322A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092-E3C8-43A2-BFB2-BE2EC919D0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19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8F6DE1-F424-4525-8C9E-5BA90E215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2F28AFF-1017-4C8E-9092-C28167F16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F247259-C877-489D-B510-64A903D74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D232-D00D-490D-AF8D-FA3EE0A8519A}" type="datetimeFigureOut">
              <a:rPr lang="el-GR" smtClean="0"/>
              <a:t>18/4/2018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17F293A-5CE1-481E-B5F5-6CBFD724C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F3C6EDF-0DBD-48AC-A335-1D5B8D844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092-E3C8-43A2-BFB2-BE2EC919D0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5625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6BC704-1390-4128-88B8-A5C07CE83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BA32BD2-9491-46FC-B1CE-E51803056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2D43BAC-8470-4ED0-80DD-7E81EC842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D232-D00D-490D-AF8D-FA3EE0A8519A}" type="datetimeFigureOut">
              <a:rPr lang="el-GR" smtClean="0"/>
              <a:t>18/4/2018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495E14C-1781-4630-A8FE-903BABD6F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B4A7ED6-3E7F-43CE-90BA-EB4E8CA1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092-E3C8-43A2-BFB2-BE2EC919D0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672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149608-F4B4-4F78-B5C2-3E7E7C378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9D001B-B11D-45F9-9E99-874CCAC8B3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614B702-A78D-4898-A1A0-B3D510600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4C6B644-FC37-4E04-93FD-E3AEE8142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D232-D00D-490D-AF8D-FA3EE0A8519A}" type="datetimeFigureOut">
              <a:rPr lang="el-GR" smtClean="0"/>
              <a:t>18/4/2018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26BE3A8-3B4D-4AC9-A4C3-CC4E5B54C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C5395CC-9695-41E6-ACF1-3532BA65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092-E3C8-43A2-BFB2-BE2EC919D0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059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981BD9-CB9D-427D-A5F6-73434399F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5A2482E-B0BF-4A59-8131-A20477C16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67F61A2-2F05-4223-9047-B5750ECF3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BE41466-55DF-42EC-88B3-E1B87BA3A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A035694-1200-4914-9B00-C2F3F28613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49DB8CF-1F85-48FE-855D-3E3E4CC34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D232-D00D-490D-AF8D-FA3EE0A8519A}" type="datetimeFigureOut">
              <a:rPr lang="el-GR" smtClean="0"/>
              <a:t>18/4/2018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F41C730-37F9-4758-BAEA-04DD787D3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2EB239A-1882-4900-B3DF-DB43A33C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092-E3C8-43A2-BFB2-BE2EC919D0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42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49B0A4-8C7E-439F-87A6-3466B5D31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D9A8E10-EFB8-4417-A9DE-90DA7156D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D232-D00D-490D-AF8D-FA3EE0A8519A}" type="datetimeFigureOut">
              <a:rPr lang="el-GR" smtClean="0"/>
              <a:t>18/4/2018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DFBB624-F6E4-4197-B527-4EE9FBA10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2031FD9-7686-4DE7-A0B3-645548B1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092-E3C8-43A2-BFB2-BE2EC919D0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120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04800D7E-72A4-4080-BCC1-65401DA50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D232-D00D-490D-AF8D-FA3EE0A8519A}" type="datetimeFigureOut">
              <a:rPr lang="el-GR" smtClean="0"/>
              <a:t>18/4/2018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A7B8D1E-1EAD-46C1-ADD7-E05C8F55B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FD17203-E1A2-4E4D-9A96-8E779C0B5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092-E3C8-43A2-BFB2-BE2EC919D0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69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B8A3C6-F02E-4ECA-84F1-56F40422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54CC45-06A3-4351-8C31-A9F53409E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8451855-7B1C-4A6A-BCD7-002E1956F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EEA5365-61ED-4AFC-9280-05376C43C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D232-D00D-490D-AF8D-FA3EE0A8519A}" type="datetimeFigureOut">
              <a:rPr lang="el-GR" smtClean="0"/>
              <a:t>18/4/2018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04D247C-CE71-42DE-BFE0-F15879144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1C7BB19-24D6-4316-B29F-5DB7647F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092-E3C8-43A2-BFB2-BE2EC919D0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023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C337E5-D926-4FA3-B02B-9C5B2133F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020D2D73-6B9E-427E-9266-D9594301FC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D3E6E3B-4CFF-4532-9CDA-E3E1A9416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B427670-C042-45BB-A446-C053141BA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D232-D00D-490D-AF8D-FA3EE0A8519A}" type="datetimeFigureOut">
              <a:rPr lang="el-GR" smtClean="0"/>
              <a:t>18/4/2018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FBA29EC-2C0A-47F1-9585-81649B213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1E7841E-0441-4990-9A9F-BFC9F86B3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8092-E3C8-43A2-BFB2-BE2EC919D0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4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2BFC532-2BD5-4F48-BD01-ECA1927B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9656321-D015-46AB-B2E7-B4A58173B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D53CE83-3A23-420F-9832-29343E68D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0D232-D00D-490D-AF8D-FA3EE0A8519A}" type="datetimeFigureOut">
              <a:rPr lang="el-GR" smtClean="0"/>
              <a:t>18/4/2018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0765D68-63C0-4E05-9B33-4CE797896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DEBD4E6-0C55-47C4-8B0C-F525614F7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08092-E3C8-43A2-BFB2-BE2EC919D0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720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A1D5ED-3F6A-4E47-B868-61605581CFC3}"/>
              </a:ext>
            </a:extLst>
          </p:cNvPr>
          <p:cNvSpPr txBox="1"/>
          <p:nvPr/>
        </p:nvSpPr>
        <p:spPr>
          <a:xfrm>
            <a:off x="927132" y="1053631"/>
            <a:ext cx="11170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</a:rPr>
              <a:t>Common animals expressions</a:t>
            </a:r>
            <a:endParaRPr lang="el-GR" sz="6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408F03-AA3F-4C58-B48A-060239687E64}"/>
              </a:ext>
            </a:extLst>
          </p:cNvPr>
          <p:cNvSpPr txBox="1"/>
          <p:nvPr/>
        </p:nvSpPr>
        <p:spPr>
          <a:xfrm>
            <a:off x="1820648" y="3091792"/>
            <a:ext cx="9383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b="1" dirty="0">
                <a:solidFill>
                  <a:srgbClr val="00B0F0"/>
                </a:solidFill>
                <a:latin typeface="Cambria" panose="02040503050406030204" pitchFamily="18" charset="0"/>
              </a:rPr>
              <a:t>Κοινές εκφράσεις με ζώα</a:t>
            </a:r>
          </a:p>
        </p:txBody>
      </p:sp>
    </p:spTree>
    <p:extLst>
      <p:ext uri="{BB962C8B-B14F-4D97-AF65-F5344CB8AC3E}">
        <p14:creationId xmlns:p14="http://schemas.microsoft.com/office/powerpoint/2010/main" val="3805974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A1D5ED-3F6A-4E47-B868-61605581CFC3}"/>
              </a:ext>
            </a:extLst>
          </p:cNvPr>
          <p:cNvSpPr txBox="1"/>
          <p:nvPr/>
        </p:nvSpPr>
        <p:spPr>
          <a:xfrm>
            <a:off x="343675" y="1050818"/>
            <a:ext cx="9011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</a:rPr>
              <a:t>A fish out of water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408F03-AA3F-4C58-B48A-060239687E64}"/>
              </a:ext>
            </a:extLst>
          </p:cNvPr>
          <p:cNvSpPr txBox="1"/>
          <p:nvPr/>
        </p:nvSpPr>
        <p:spPr>
          <a:xfrm>
            <a:off x="501162" y="4675983"/>
            <a:ext cx="54600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b="1" dirty="0">
                <a:solidFill>
                  <a:srgbClr val="00B0F0"/>
                </a:solidFill>
                <a:latin typeface="Cambria" panose="02040503050406030204" pitchFamily="18" charset="0"/>
              </a:rPr>
              <a:t>Σαν ψάρι έξω από το νερό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55C73C5-8190-410A-A536-69F65939E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0572" y="2493967"/>
            <a:ext cx="6561428" cy="436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96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A1D5ED-3F6A-4E47-B868-61605581CFC3}"/>
              </a:ext>
            </a:extLst>
          </p:cNvPr>
          <p:cNvSpPr txBox="1"/>
          <p:nvPr/>
        </p:nvSpPr>
        <p:spPr>
          <a:xfrm>
            <a:off x="512767" y="5842337"/>
            <a:ext cx="12667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b="1" dirty="0">
                <a:solidFill>
                  <a:srgbClr val="00B0F0"/>
                </a:solidFill>
                <a:latin typeface="Cambria" panose="02040503050406030204" pitchFamily="18" charset="0"/>
              </a:rPr>
              <a:t>Η περιέργεια σκότωσε τη γάτα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955E8F-D288-4A4F-90C4-D4F0C0E48CB2}"/>
              </a:ext>
            </a:extLst>
          </p:cNvPr>
          <p:cNvSpPr txBox="1"/>
          <p:nvPr/>
        </p:nvSpPr>
        <p:spPr>
          <a:xfrm rot="19953413">
            <a:off x="4366706" y="3108592"/>
            <a:ext cx="8810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</a:rPr>
              <a:t>Curiosity killed the cat</a:t>
            </a:r>
            <a:endParaRPr lang="el-GR" sz="6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14DDE5A-0D14-4FD6-909E-4834FE444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667822" cy="443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43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A1D5ED-3F6A-4E47-B868-61605581CFC3}"/>
              </a:ext>
            </a:extLst>
          </p:cNvPr>
          <p:cNvSpPr txBox="1"/>
          <p:nvPr/>
        </p:nvSpPr>
        <p:spPr>
          <a:xfrm>
            <a:off x="2258997" y="84338"/>
            <a:ext cx="9294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</a:rPr>
              <a:t>Watching like a hawk</a:t>
            </a:r>
          </a:p>
          <a:p>
            <a:pPr fontAlgn="base"/>
            <a:endParaRPr lang="en-US" sz="6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955E8F-D288-4A4F-90C4-D4F0C0E48CB2}"/>
              </a:ext>
            </a:extLst>
          </p:cNvPr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000" b="1" dirty="0">
                <a:solidFill>
                  <a:srgbClr val="00B0F0"/>
                </a:solidFill>
                <a:latin typeface="Cambria" panose="02040503050406030204" pitchFamily="18" charset="0"/>
              </a:rPr>
              <a:t>Βλέπει σαν γεράκι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287CDF9F-6016-4F89-935A-76820E258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047" y="1158443"/>
            <a:ext cx="6859905" cy="454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7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A1D5ED-3F6A-4E47-B868-61605581CFC3}"/>
              </a:ext>
            </a:extLst>
          </p:cNvPr>
          <p:cNvSpPr txBox="1"/>
          <p:nvPr/>
        </p:nvSpPr>
        <p:spPr>
          <a:xfrm>
            <a:off x="314326" y="157608"/>
            <a:ext cx="5010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</a:rPr>
              <a:t>All bark and no bite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955E8F-D288-4A4F-90C4-D4F0C0E48CB2}"/>
              </a:ext>
            </a:extLst>
          </p:cNvPr>
          <p:cNvSpPr txBox="1"/>
          <p:nvPr/>
        </p:nvSpPr>
        <p:spPr>
          <a:xfrm>
            <a:off x="193431" y="4919008"/>
            <a:ext cx="119223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6000" b="1" dirty="0">
                <a:solidFill>
                  <a:srgbClr val="00B0F0"/>
                </a:solidFill>
                <a:latin typeface="Cambria" panose="02040503050406030204" pitchFamily="18" charset="0"/>
              </a:rPr>
              <a:t>Σκύλος που γαβγίζει δεν δαγκώνει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01F33F18-23AA-4595-AEE8-9B5C47A52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149" y="0"/>
            <a:ext cx="7026851" cy="465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5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A1D5ED-3F6A-4E47-B868-61605581CFC3}"/>
              </a:ext>
            </a:extLst>
          </p:cNvPr>
          <p:cNvSpPr txBox="1"/>
          <p:nvPr/>
        </p:nvSpPr>
        <p:spPr>
          <a:xfrm>
            <a:off x="7316772" y="3760988"/>
            <a:ext cx="9294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</a:rPr>
              <a:t>Busy as a bee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955E8F-D288-4A4F-90C4-D4F0C0E48CB2}"/>
              </a:ext>
            </a:extLst>
          </p:cNvPr>
          <p:cNvSpPr txBox="1"/>
          <p:nvPr/>
        </p:nvSpPr>
        <p:spPr>
          <a:xfrm>
            <a:off x="1867917" y="445828"/>
            <a:ext cx="8644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b="1" dirty="0">
                <a:solidFill>
                  <a:srgbClr val="00B0F0"/>
                </a:solidFill>
                <a:latin typeface="Cambria" panose="02040503050406030204" pitchFamily="18" charset="0"/>
              </a:rPr>
              <a:t>Εργατική σαν μέλισσα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88E2127-A8AB-4AFA-8FAD-578C17B1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2501"/>
            <a:ext cx="7208249" cy="480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39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A1D5ED-3F6A-4E47-B868-61605581CFC3}"/>
              </a:ext>
            </a:extLst>
          </p:cNvPr>
          <p:cNvSpPr txBox="1"/>
          <p:nvPr/>
        </p:nvSpPr>
        <p:spPr>
          <a:xfrm>
            <a:off x="0" y="84338"/>
            <a:ext cx="115538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</a:rPr>
              <a:t>A little bird (birdie) told me</a:t>
            </a:r>
          </a:p>
          <a:p>
            <a:pPr fontAlgn="base"/>
            <a:endParaRPr lang="en-US" sz="60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fontAlgn="base"/>
            <a:endParaRPr lang="en-US" sz="6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955E8F-D288-4A4F-90C4-D4F0C0E48CB2}"/>
              </a:ext>
            </a:extLst>
          </p:cNvPr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000" b="1" dirty="0">
                <a:solidFill>
                  <a:srgbClr val="00B0F0"/>
                </a:solidFill>
                <a:latin typeface="Cambria" panose="02040503050406030204" pitchFamily="18" charset="0"/>
              </a:rPr>
              <a:t>Μου το είπε ένα πουλάκι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0AC9AB9-FCFF-458E-96C1-4424DB02C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5" y="1704652"/>
            <a:ext cx="7096125" cy="38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55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A1D5ED-3F6A-4E47-B868-61605581CFC3}"/>
              </a:ext>
            </a:extLst>
          </p:cNvPr>
          <p:cNvSpPr txBox="1"/>
          <p:nvPr/>
        </p:nvSpPr>
        <p:spPr>
          <a:xfrm>
            <a:off x="0" y="119508"/>
            <a:ext cx="11553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</a:rPr>
              <a:t>Which came first, the chicken or the egg?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955E8F-D288-4A4F-90C4-D4F0C0E48CB2}"/>
              </a:ext>
            </a:extLst>
          </p:cNvPr>
          <p:cNvSpPr txBox="1"/>
          <p:nvPr/>
        </p:nvSpPr>
        <p:spPr>
          <a:xfrm>
            <a:off x="7252547" y="2952840"/>
            <a:ext cx="49394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6000" b="1" dirty="0">
                <a:solidFill>
                  <a:srgbClr val="00B0F0"/>
                </a:solidFill>
                <a:latin typeface="Cambria" panose="02040503050406030204" pitchFamily="18" charset="0"/>
              </a:rPr>
              <a:t>Η κότα έκανε το αβγό </a:t>
            </a:r>
            <a:br>
              <a:rPr lang="el-GR" sz="6000" b="1" dirty="0">
                <a:solidFill>
                  <a:srgbClr val="00B0F0"/>
                </a:solidFill>
                <a:latin typeface="Cambria" panose="02040503050406030204" pitchFamily="18" charset="0"/>
              </a:rPr>
            </a:br>
            <a:r>
              <a:rPr lang="el-GR" sz="6000" b="1" dirty="0">
                <a:solidFill>
                  <a:srgbClr val="00B0F0"/>
                </a:solidFill>
                <a:latin typeface="Cambria" panose="02040503050406030204" pitchFamily="18" charset="0"/>
              </a:rPr>
              <a:t>ή το αβγό την κότα;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89E32B3-84CF-43B4-BD28-C53F8A28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305"/>
            <a:ext cx="7176347" cy="40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1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A1D5ED-3F6A-4E47-B868-61605581CFC3}"/>
              </a:ext>
            </a:extLst>
          </p:cNvPr>
          <p:cNvSpPr txBox="1"/>
          <p:nvPr/>
        </p:nvSpPr>
        <p:spPr>
          <a:xfrm>
            <a:off x="396429" y="233133"/>
            <a:ext cx="7211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dirty="0"/>
              <a:t> </a:t>
            </a:r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</a:rPr>
              <a:t>At a snail’s 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408F03-AA3F-4C58-B48A-060239687E64}"/>
              </a:ext>
            </a:extLst>
          </p:cNvPr>
          <p:cNvSpPr txBox="1"/>
          <p:nvPr/>
        </p:nvSpPr>
        <p:spPr>
          <a:xfrm>
            <a:off x="1345223" y="5607721"/>
            <a:ext cx="10781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b="1" dirty="0">
                <a:solidFill>
                  <a:srgbClr val="00B0F0"/>
                </a:solidFill>
                <a:latin typeface="Cambria" panose="02040503050406030204" pitchFamily="18" charset="0"/>
              </a:rPr>
              <a:t>Περπατάει σαν σαλιγκάρι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F77ED9BB-6D62-4B95-9D44-CB3ED5B3E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2409" y="1629997"/>
            <a:ext cx="7669591" cy="372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05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A1D5ED-3F6A-4E47-B868-61605581CFC3}"/>
              </a:ext>
            </a:extLst>
          </p:cNvPr>
          <p:cNvSpPr txBox="1"/>
          <p:nvPr/>
        </p:nvSpPr>
        <p:spPr>
          <a:xfrm>
            <a:off x="396429" y="233133"/>
            <a:ext cx="10593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</a:rPr>
              <a:t>As innocent as a lamb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408F03-AA3F-4C58-B48A-060239687E64}"/>
              </a:ext>
            </a:extLst>
          </p:cNvPr>
          <p:cNvSpPr txBox="1"/>
          <p:nvPr/>
        </p:nvSpPr>
        <p:spPr>
          <a:xfrm>
            <a:off x="5583115" y="5607721"/>
            <a:ext cx="6543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b="1" dirty="0">
                <a:solidFill>
                  <a:srgbClr val="00B0F0"/>
                </a:solidFill>
                <a:latin typeface="Cambria" panose="02040503050406030204" pitchFamily="18" charset="0"/>
              </a:rPr>
              <a:t>Άκακος σαν αρνί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4F25A44-E15E-43C2-B908-D734D50A7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31" y="1479803"/>
            <a:ext cx="6237849" cy="415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6073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85</Words>
  <Application>Microsoft Office PowerPoint</Application>
  <PresentationFormat>Ευρεία οθόνη</PresentationFormat>
  <Paragraphs>20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penny</dc:creator>
  <cp:lastModifiedBy>penny</cp:lastModifiedBy>
  <cp:revision>12</cp:revision>
  <dcterms:created xsi:type="dcterms:W3CDTF">2018-03-26T09:58:39Z</dcterms:created>
  <dcterms:modified xsi:type="dcterms:W3CDTF">2018-04-18T07:57:01Z</dcterms:modified>
</cp:coreProperties>
</file>