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photoAlbum layout="1pic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6F7E3-716A-4FBC-AF32-5C13AD6C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18BA46-FF14-468B-A318-106A216FE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0F3DD4-3316-4747-AFB0-EB77DD5F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B7BB69-2CA2-47A5-9095-170F7467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997AB0-55FC-4101-B295-699D35FF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049786"/>
      </p:ext>
    </p:extLst>
  </p:cSld>
  <p:clrMapOvr>
    <a:masterClrMapping/>
  </p:clrMapOvr>
  <p:transition spd="slow" advClick="0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75095-264B-4890-A16F-DF2B355E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8081523-9161-41A6-A814-E528CFB18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83A0F-53EF-4474-979C-BFAEDCDE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2DC7D6-6BBB-4414-B763-CF6F3385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288748-02A9-48A6-B1F7-4660C7F0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622005"/>
      </p:ext>
    </p:extLst>
  </p:cSld>
  <p:clrMapOvr>
    <a:masterClrMapping/>
  </p:clrMapOvr>
  <p:transition spd="slow" advClick="0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E985506-A05D-4F6E-939E-C7873BC49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8D81A9C-777C-47E2-BA83-8C9784E2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DBEF88-683F-4358-AC10-58F6E6CC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388508-8037-4530-B368-A0C4FD56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8FD6D5-0922-406F-A0EF-51F725EC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914474"/>
      </p:ext>
    </p:extLst>
  </p:cSld>
  <p:clrMapOvr>
    <a:masterClrMapping/>
  </p:clrMapOvr>
  <p:transition spd="slow" advClick="0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FF4159-207F-42F5-BE23-4ECC579E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BC0E9-12CA-4A80-AB16-50AF74DB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135A27-A942-45CD-85BA-BCDFA1C2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757F1E-664E-454F-AF5C-A87B2C0F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5F1C50-586C-4540-BF0B-2FB4A0C5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103818"/>
      </p:ext>
    </p:extLst>
  </p:cSld>
  <p:clrMapOvr>
    <a:masterClrMapping/>
  </p:clrMapOvr>
  <p:transition spd="slow" advClick="0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D35D2-8D0C-45D2-9990-E1DC61B1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54C9D1-FC95-4657-9964-F7A24952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0F159F-77BE-42F2-A073-F8A715A3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1C66C3-35C9-48A3-9120-8FFE8404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6B071B-9265-414D-84A3-AAF898A4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16160"/>
      </p:ext>
    </p:extLst>
  </p:cSld>
  <p:clrMapOvr>
    <a:masterClrMapping/>
  </p:clrMapOvr>
  <p:transition spd="slow" advClick="0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556B3-CCA1-4499-BB44-912D1B4F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BE6C35-AD13-4ED1-A4E0-E8C4BA8FC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6FC769-E10A-4643-93D3-198B6E23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B1ABFC-4BEC-46A2-8B78-4FB64F69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108E16-B1B2-48D8-9921-4D041130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D1FAC7-CD6C-46A9-8333-6E01AD53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06560"/>
      </p:ext>
    </p:extLst>
  </p:cSld>
  <p:clrMapOvr>
    <a:masterClrMapping/>
  </p:clrMapOvr>
  <p:transition spd="slow" advClick="0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209B0-657B-4C46-AAFF-EF7C2884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23B7BB-ADBE-4F38-9EB6-D494FDFCF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BBE3ABB-01DE-4A12-A7A8-1104DA523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9040442-99DC-4428-B8C4-E2467CCE8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0961C9-11D7-4073-8C58-E096ED70E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2C62751-997B-41DF-92BC-63FA07F9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5920BD1-EBA6-4748-9F95-DFE77AFD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8007216-40F1-4462-9161-875DDC39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201287"/>
      </p:ext>
    </p:extLst>
  </p:cSld>
  <p:clrMapOvr>
    <a:masterClrMapping/>
  </p:clrMapOvr>
  <p:transition spd="slow" advClick="0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870B1-12F6-4243-966C-526DC4E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B39CF54-A00B-4A34-94E0-C435F983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BFDFB8C-1F1E-4084-B76C-A2A1321A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D274307-1E26-4F4F-A8E4-914B43AC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751463"/>
      </p:ext>
    </p:extLst>
  </p:cSld>
  <p:clrMapOvr>
    <a:masterClrMapping/>
  </p:clrMapOvr>
  <p:transition spd="slow" advClick="0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4628639-9E2B-49F3-8A99-D7FC06AB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FEC470A-6E08-4A5E-B1C8-5CEEA87B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DC95799-2154-4632-A26B-BB789668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807473"/>
      </p:ext>
    </p:extLst>
  </p:cSld>
  <p:clrMapOvr>
    <a:masterClrMapping/>
  </p:clrMapOvr>
  <p:transition spd="slow" advClick="0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EDF46-85C3-4C57-B930-5E0836B3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10DEE1-CBEE-49F1-B814-B1D94663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987D639-32C5-4B63-8E2F-4C73A261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7B56D5-E00B-4DCC-A993-2132F56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A35388-E00A-4801-BF54-552C917D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1E2863-E037-4A30-B41D-E7382EFA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648587"/>
      </p:ext>
    </p:extLst>
  </p:cSld>
  <p:clrMapOvr>
    <a:masterClrMapping/>
  </p:clrMapOvr>
  <p:transition spd="slow" advClick="0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B2200-3A88-4A9E-A76E-9EB9994A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2105CCA-08C3-4014-A737-88B7367DB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DBE8CA8-8FAC-462B-B407-D5652A6B6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C64CDCD-8916-4A88-9601-0C3B0BFC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8A4AD8-C135-4E4D-B8EF-211439AD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18E784-9BB2-4C73-A904-2D1DA8B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597644"/>
      </p:ext>
    </p:extLst>
  </p:cSld>
  <p:clrMapOvr>
    <a:masterClrMapping/>
  </p:clrMapOvr>
  <p:transition spd="slow" advClick="0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916483B-9016-4CF0-BA5F-12772F26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4D9855-4594-4CB4-A8D9-05E652B5F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E6BA3A-E7B1-4BCB-A2BB-D17CB4C8F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B7AF-881F-4510-A92D-8D9D27194E79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2F4486-7F2B-4546-A057-38F9AE9DA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64BA4A-D77A-4F6A-AC11-7A44484B1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E668-E7AA-4314-B32D-178BF222B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64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81F2A0D-100E-40EA-96B3-AAB7F5B0A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7984" y="978893"/>
            <a:ext cx="5445332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b="1" spc="300" dirty="0">
                <a:solidFill>
                  <a:srgbClr val="000000"/>
                </a:solidFill>
              </a:rPr>
              <a:t>TASK</a:t>
            </a:r>
            <a:r>
              <a:rPr lang="hr-HR" sz="2400" b="1" spc="300" dirty="0">
                <a:solidFill>
                  <a:srgbClr val="000000"/>
                </a:solidFill>
              </a:rPr>
              <a:t> </a:t>
            </a:r>
            <a:r>
              <a:rPr lang="en-US" sz="2400" b="1" spc="300" dirty="0">
                <a:solidFill>
                  <a:srgbClr val="000000"/>
                </a:solidFill>
              </a:rPr>
              <a:t>1:</a:t>
            </a:r>
            <a:br>
              <a:rPr lang="en-US" sz="2400" b="1" spc="300" dirty="0">
                <a:solidFill>
                  <a:srgbClr val="000000"/>
                </a:solidFill>
              </a:rPr>
            </a:br>
            <a:br>
              <a:rPr lang="en-US" sz="2400" b="1" spc="300" dirty="0">
                <a:solidFill>
                  <a:srgbClr val="000000"/>
                </a:solidFill>
              </a:rPr>
            </a:br>
            <a:r>
              <a:rPr lang="en-US" sz="2400" b="1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COVID-19 CHATBOT WITH MachineLearning4Kids</a:t>
            </a:r>
            <a:endParaRPr lang="en-US" sz="2400" spc="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znak, crtež&#10;&#10;Opis je automatski generiran">
            <a:extLst>
              <a:ext uri="{FF2B5EF4-FFF2-40B4-BE49-F238E27FC236}">
                <a16:creationId xmlns:a16="http://schemas.microsoft.com/office/drawing/2014/main" id="{EE55BE1D-5120-41BD-A234-FD79227A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0E21F4C6-2083-48C0-B90A-0650C1377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984" y="2869809"/>
            <a:ext cx="5445332" cy="26509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200" dirty="0" err="1">
                <a:solidFill>
                  <a:srgbClr val="000000"/>
                </a:solidFill>
              </a:rPr>
              <a:t>Questions</a:t>
            </a:r>
            <a:r>
              <a:rPr lang="hr-HR" sz="2200" dirty="0">
                <a:solidFill>
                  <a:srgbClr val="000000"/>
                </a:solidFill>
              </a:rPr>
              <a:t> </a:t>
            </a:r>
            <a:r>
              <a:rPr lang="hr-HR" sz="2200" dirty="0" err="1">
                <a:solidFill>
                  <a:srgbClr val="000000"/>
                </a:solidFill>
              </a:rPr>
              <a:t>and</a:t>
            </a:r>
            <a:r>
              <a:rPr lang="hr-HR" sz="2200" dirty="0">
                <a:solidFill>
                  <a:srgbClr val="000000"/>
                </a:solidFill>
              </a:rPr>
              <a:t> </a:t>
            </a:r>
            <a:r>
              <a:rPr lang="hr-HR" sz="2200" dirty="0" err="1">
                <a:solidFill>
                  <a:srgbClr val="000000"/>
                </a:solidFill>
              </a:rPr>
              <a:t>answers</a:t>
            </a:r>
            <a:r>
              <a:rPr lang="hr-HR" sz="2200" dirty="0">
                <a:solidFill>
                  <a:srgbClr val="000000"/>
                </a:solidFill>
              </a:rPr>
              <a:t> </a:t>
            </a:r>
            <a:r>
              <a:rPr lang="hr-HR" sz="2200" dirty="0" err="1">
                <a:solidFill>
                  <a:srgbClr val="000000"/>
                </a:solidFill>
              </a:rPr>
              <a:t>prepared</a:t>
            </a:r>
            <a:r>
              <a:rPr lang="hr-HR" sz="2200" dirty="0">
                <a:solidFill>
                  <a:srgbClr val="000000"/>
                </a:solidFill>
              </a:rPr>
              <a:t> </a:t>
            </a:r>
            <a:r>
              <a:rPr lang="hr-HR" sz="2200" dirty="0" err="1">
                <a:solidFill>
                  <a:srgbClr val="000000"/>
                </a:solidFill>
              </a:rPr>
              <a:t>by</a:t>
            </a:r>
            <a:r>
              <a:rPr lang="hr-HR" sz="2200" dirty="0">
                <a:solidFill>
                  <a:srgbClr val="000000"/>
                </a:solidFill>
              </a:rPr>
              <a:t> </a:t>
            </a:r>
            <a:r>
              <a:rPr lang="hr-HR" sz="2200" dirty="0" err="1">
                <a:solidFill>
                  <a:srgbClr val="000000"/>
                </a:solidFill>
              </a:rPr>
              <a:t>my</a:t>
            </a:r>
            <a:r>
              <a:rPr lang="hr-HR" sz="2200" dirty="0">
                <a:solidFill>
                  <a:srgbClr val="000000"/>
                </a:solidFill>
              </a:rPr>
              <a:t> </a:t>
            </a:r>
            <a:r>
              <a:rPr lang="hr-HR" sz="2200" dirty="0" err="1">
                <a:solidFill>
                  <a:srgbClr val="000000"/>
                </a:solidFill>
              </a:rPr>
              <a:t>students</a:t>
            </a:r>
            <a:r>
              <a:rPr lang="hr-HR" sz="2200" dirty="0">
                <a:solidFill>
                  <a:srgbClr val="000000"/>
                </a:solidFill>
              </a:rPr>
              <a:t> (Matej Z., </a:t>
            </a:r>
            <a:r>
              <a:rPr lang="hr-HR" sz="2200" dirty="0" err="1">
                <a:solidFill>
                  <a:srgbClr val="000000"/>
                </a:solidFill>
              </a:rPr>
              <a:t>Fran</a:t>
            </a:r>
            <a:r>
              <a:rPr lang="hr-HR" sz="2200" dirty="0">
                <a:solidFill>
                  <a:srgbClr val="000000"/>
                </a:solidFill>
              </a:rPr>
              <a:t> J. </a:t>
            </a:r>
            <a:r>
              <a:rPr lang="hr-HR" sz="2200" dirty="0" err="1">
                <a:solidFill>
                  <a:srgbClr val="000000"/>
                </a:solidFill>
              </a:rPr>
              <a:t>and</a:t>
            </a:r>
            <a:r>
              <a:rPr lang="hr-HR" sz="2200" dirty="0">
                <a:solidFill>
                  <a:srgbClr val="000000"/>
                </a:solidFill>
              </a:rPr>
              <a:t> Edo R.)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eTwinning project ME THE A.I #2.0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Iva Naranđa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II. </a:t>
            </a:r>
            <a:r>
              <a:rPr lang="en-US" sz="2200" dirty="0" err="1">
                <a:solidFill>
                  <a:srgbClr val="000000"/>
                </a:solidFill>
              </a:rPr>
              <a:t>osnovna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škola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Čakovec</a:t>
            </a:r>
            <a:r>
              <a:rPr lang="en-US" sz="2200" dirty="0">
                <a:solidFill>
                  <a:srgbClr val="000000"/>
                </a:solidFill>
              </a:rPr>
              <a:t>, Croatia</a:t>
            </a:r>
            <a:endParaRPr lang="hr-HR" sz="22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0000"/>
                </a:solidFill>
              </a:rPr>
              <a:t>May </a:t>
            </a:r>
            <a:r>
              <a:rPr lang="hr-HR" sz="2200" dirty="0" err="1">
                <a:solidFill>
                  <a:srgbClr val="000000"/>
                </a:solidFill>
              </a:rPr>
              <a:t>and</a:t>
            </a:r>
            <a:r>
              <a:rPr lang="hr-HR" sz="2200" dirty="0">
                <a:solidFill>
                  <a:srgbClr val="000000"/>
                </a:solidFill>
              </a:rPr>
              <a:t> June 2020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31967"/>
      </p:ext>
    </p:extLst>
  </p:cSld>
  <p:clrMapOvr>
    <a:masterClrMapping/>
  </p:clrMapOvr>
  <p:transition spd="slow" advClick="0" advTm="4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9">
            <a:extLst>
              <a:ext uri="{FF2B5EF4-FFF2-40B4-BE49-F238E27FC236}">
                <a16:creationId xmlns:a16="http://schemas.microsoft.com/office/drawing/2014/main" id="{8E8B3957-7804-4B4D-97DE-C79548108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57221"/>
      </p:ext>
    </p:extLst>
  </p:cSld>
  <p:clrMapOvr>
    <a:masterClrMapping/>
  </p:clrMapOvr>
  <p:transition spd="slow" advClick="0" advTm="4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10">
            <a:extLst>
              <a:ext uri="{FF2B5EF4-FFF2-40B4-BE49-F238E27FC236}">
                <a16:creationId xmlns:a16="http://schemas.microsoft.com/office/drawing/2014/main" id="{68454F3C-ED6F-4290-97F6-B1693E180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4298"/>
      </p:ext>
    </p:extLst>
  </p:cSld>
  <p:clrMapOvr>
    <a:masterClrMapping/>
  </p:clrMapOvr>
  <p:transition spd="slow" advClick="0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8F46C35-9E65-46F1-B266-7354D469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583" y="2490261"/>
            <a:ext cx="10021446" cy="1408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 also used </a:t>
            </a:r>
            <a:r>
              <a:rPr lang="en-US" sz="3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Mindmeister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to collaborate on this task.</a:t>
            </a:r>
          </a:p>
        </p:txBody>
      </p:sp>
    </p:spTree>
    <p:extLst>
      <p:ext uri="{BB962C8B-B14F-4D97-AF65-F5344CB8AC3E}">
        <p14:creationId xmlns:p14="http://schemas.microsoft.com/office/powerpoint/2010/main" val="2394185124"/>
      </p:ext>
    </p:extLst>
  </p:cSld>
  <p:clrMapOvr>
    <a:masterClrMapping/>
  </p:clrMapOvr>
  <p:transition spd="slow" advClick="0" advTm="4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, monitor, računalo&#10;&#10;Opis je automatski generiran">
            <a:extLst>
              <a:ext uri="{FF2B5EF4-FFF2-40B4-BE49-F238E27FC236}">
                <a16:creationId xmlns:a16="http://schemas.microsoft.com/office/drawing/2014/main" id="{8E54E7A0-456E-47D4-B366-DC3204B4D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8681"/>
      </p:ext>
    </p:extLst>
  </p:cSld>
  <p:clrMapOvr>
    <a:masterClrMapping/>
  </p:clrMapOvr>
  <p:transition spd="slow" advClick="0" advTm="4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, računalo, monitor&#10;&#10;Opis je automatski generiran">
            <a:extLst>
              <a:ext uri="{FF2B5EF4-FFF2-40B4-BE49-F238E27FC236}">
                <a16:creationId xmlns:a16="http://schemas.microsoft.com/office/drawing/2014/main" id="{86E91065-1161-46BE-82C1-516B73E78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81418"/>
      </p:ext>
    </p:extLst>
  </p:cSld>
  <p:clrMapOvr>
    <a:masterClrMapping/>
  </p:clrMapOvr>
  <p:transition spd="slow" advClick="0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1">
            <a:extLst>
              <a:ext uri="{FF2B5EF4-FFF2-40B4-BE49-F238E27FC236}">
                <a16:creationId xmlns:a16="http://schemas.microsoft.com/office/drawing/2014/main" id="{0761BF6D-7DEA-48C8-A0B7-066CC6BF3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23771"/>
      </p:ext>
    </p:extLst>
  </p:cSld>
  <p:clrMapOvr>
    <a:masterClrMapping/>
  </p:clrMapOvr>
  <p:transition spd="slow" advClick="0" advTm="4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2">
            <a:extLst>
              <a:ext uri="{FF2B5EF4-FFF2-40B4-BE49-F238E27FC236}">
                <a16:creationId xmlns:a16="http://schemas.microsoft.com/office/drawing/2014/main" id="{567981D0-DFA2-4E03-B180-64BDD32B4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39654"/>
      </p:ext>
    </p:extLst>
  </p:cSld>
  <p:clrMapOvr>
    <a:masterClrMapping/>
  </p:clrMapOvr>
  <p:transition spd="slow" advClick="0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3">
            <a:extLst>
              <a:ext uri="{FF2B5EF4-FFF2-40B4-BE49-F238E27FC236}">
                <a16:creationId xmlns:a16="http://schemas.microsoft.com/office/drawing/2014/main" id="{B2FF4A35-6101-4EB3-91C2-B1E70049E4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58068"/>
      </p:ext>
    </p:extLst>
  </p:cSld>
  <p:clrMapOvr>
    <a:masterClrMapping/>
  </p:clrMapOvr>
  <p:transition spd="slow" advClick="0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4">
            <a:extLst>
              <a:ext uri="{FF2B5EF4-FFF2-40B4-BE49-F238E27FC236}">
                <a16:creationId xmlns:a16="http://schemas.microsoft.com/office/drawing/2014/main" id="{371FA78B-0C20-48AA-AC24-2BAF4C634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8603"/>
      </p:ext>
    </p:extLst>
  </p:cSld>
  <p:clrMapOvr>
    <a:masterClrMapping/>
  </p:clrMapOvr>
  <p:transition spd="slow" advClick="0" advTm="4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5">
            <a:extLst>
              <a:ext uri="{FF2B5EF4-FFF2-40B4-BE49-F238E27FC236}">
                <a16:creationId xmlns:a16="http://schemas.microsoft.com/office/drawing/2014/main" id="{A3E87B22-923C-49E2-AA62-966D0FF105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5299"/>
      </p:ext>
    </p:extLst>
  </p:cSld>
  <p:clrMapOvr>
    <a:masterClrMapping/>
  </p:clrMapOvr>
  <p:transition spd="slow" advClick="0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6">
            <a:extLst>
              <a:ext uri="{FF2B5EF4-FFF2-40B4-BE49-F238E27FC236}">
                <a16:creationId xmlns:a16="http://schemas.microsoft.com/office/drawing/2014/main" id="{4C7F967F-8999-44B7-B9A4-5AB77C0ED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89643"/>
      </p:ext>
    </p:extLst>
  </p:cSld>
  <p:clrMapOvr>
    <a:masterClrMapping/>
  </p:clrMapOvr>
  <p:transition spd="slow" advClick="0" advTm="4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7">
            <a:extLst>
              <a:ext uri="{FF2B5EF4-FFF2-40B4-BE49-F238E27FC236}">
                <a16:creationId xmlns:a16="http://schemas.microsoft.com/office/drawing/2014/main" id="{756091BB-B75E-421F-894B-D35A734F9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785"/>
      </p:ext>
    </p:extLst>
  </p:cSld>
  <p:clrMapOvr>
    <a:masterClrMapping/>
  </p:clrMapOvr>
  <p:transition spd="slow" advClick="0" advTm="4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ajd8">
            <a:extLst>
              <a:ext uri="{FF2B5EF4-FFF2-40B4-BE49-F238E27FC236}">
                <a16:creationId xmlns:a16="http://schemas.microsoft.com/office/drawing/2014/main" id="{1BC64A13-80FF-46EB-B2FB-7A06381EC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685800"/>
            <a:ext cx="10207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05255"/>
      </p:ext>
    </p:extLst>
  </p:cSld>
  <p:clrMapOvr>
    <a:masterClrMapping/>
  </p:clrMapOvr>
  <p:transition spd="slow" advClick="0" advTm="4000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</Words>
  <Application>Microsoft Office PowerPoint</Application>
  <PresentationFormat>Široki zaslon</PresentationFormat>
  <Paragraphs>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TASK 1:  CREATE A COVID-19 CHATBOT WITH MachineLearning4Kids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We also used Mindmeister to collaborate on this task.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TASK1:  CREATE A COVID-19 CHATBOT WITH MachineLearning4Kids</dc:title>
  <dc:creator>Iva Naranđa</dc:creator>
  <cp:lastModifiedBy>Iva Naranđa</cp:lastModifiedBy>
  <cp:revision>4</cp:revision>
  <dcterms:created xsi:type="dcterms:W3CDTF">2020-06-03T09:22:35Z</dcterms:created>
  <dcterms:modified xsi:type="dcterms:W3CDTF">2020-06-03T09:38:37Z</dcterms:modified>
</cp:coreProperties>
</file>