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62" r:id="rId6"/>
    <p:sldId id="267" r:id="rId7"/>
    <p:sldId id="263" r:id="rId8"/>
    <p:sldId id="266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>
        <p:scale>
          <a:sx n="52" d="100"/>
          <a:sy n="52" d="100"/>
        </p:scale>
        <p:origin x="-85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8953D-F229-43C4-8EFE-0C65283B601C}" type="datetimeFigureOut">
              <a:rPr lang="fr-FR"/>
              <a:t>25/06/2016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95DFA-FA07-4B6D-B530-72222C9EF004}" type="slidenum">
              <a:rPr lang="fr-FR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0899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95DFA-FA07-4B6D-B530-72222C9EF004}" type="slidenum">
              <a:rPr lang="fr-FR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5610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95DFA-FA07-4B6D-B530-72222C9EF004}" type="slidenum">
              <a:rPr lang="fr-FR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227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95DFA-FA07-4B6D-B530-72222C9EF004}" type="slidenum">
              <a:rPr lang="fr-FR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510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95DFA-FA07-4B6D-B530-72222C9EF004}" type="slidenum">
              <a:rPr lang="fr-FR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036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95DFA-FA07-4B6D-B530-72222C9EF004}" type="slidenum">
              <a:rPr lang="fr-FR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0016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95DFA-FA07-4B6D-B530-72222C9EF004}" type="slidenum">
              <a:rPr lang="fr-FR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5858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95DFA-FA07-4B6D-B530-72222C9EF004}" type="slidenum">
              <a:rPr lang="fr-FR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156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95DFA-FA07-4B6D-B530-72222C9EF004}" type="slidenum">
              <a:rPr lang="fr-FR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314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95DFA-FA07-4B6D-B530-72222C9EF004}" type="slidenum">
              <a:rPr lang="fr-FR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5862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95DFA-FA07-4B6D-B530-72222C9EF004}" type="slidenum">
              <a:rPr lang="fr-FR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7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6/25/2016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6/25/2016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6/25/2016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6/25/2016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6/25/2016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‹N°›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6/25/2016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/>
              <a:pPr/>
              <a:t>6/25/2016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0062"/>
            <a:ext cx="7543800" cy="837363"/>
          </a:xfrm>
        </p:spPr>
        <p:txBody>
          <a:bodyPr/>
          <a:lstStyle/>
          <a:p>
            <a:pPr algn="ctr"/>
            <a:r>
              <a:rPr lang="en-US" sz="5400" i="1" dirty="0">
                <a:solidFill>
                  <a:srgbClr val="FFFFFF"/>
                </a:solidFill>
              </a:rPr>
              <a:t>COLEGIO JEANNE D'ALBRET</a:t>
            </a:r>
            <a:r>
              <a:rPr lang="en-US" dirty="0">
                <a:solidFill>
                  <a:srgbClr val="FFFFFF"/>
                </a:solidFill>
              </a:rPr>
              <a:t> </a:t>
            </a:r>
            <a:endParaRPr lang="fr-FR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374775"/>
            <a:ext cx="6858000" cy="1466565"/>
          </a:xfrm>
        </p:spPr>
        <p:txBody>
          <a:bodyPr>
            <a:normAutofit/>
          </a:bodyPr>
          <a:lstStyle/>
          <a:p>
            <a:pPr algn="ctr"/>
            <a:r>
              <a:rPr lang="en-US" i="1" u="sng" dirty="0" err="1">
                <a:solidFill>
                  <a:srgbClr val="FFFFFF"/>
                </a:solidFill>
              </a:rPr>
              <a:t>Localidad</a:t>
            </a:r>
            <a:r>
              <a:rPr lang="en-US" dirty="0">
                <a:solidFill>
                  <a:srgbClr val="FFFFFF"/>
                </a:solidFill>
              </a:rPr>
              <a:t>: </a:t>
            </a:r>
            <a:r>
              <a:rPr lang="en-US" b="1" dirty="0">
                <a:solidFill>
                  <a:srgbClr val="FFFFFF"/>
                </a:solidFill>
              </a:rPr>
              <a:t>PAU</a:t>
            </a:r>
          </a:p>
          <a:p>
            <a:pPr algn="ctr"/>
            <a:r>
              <a:rPr lang="en-US" b="1" dirty="0">
                <a:solidFill>
                  <a:srgbClr val="FFFFFF"/>
                </a:solidFill>
              </a:rPr>
              <a:t>FRANCIA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Image 4" descr="Maitre d'ouvrage : CONSEIL GENERAL DES PYRENEES-ATLANTIQUES Maitre d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88" y="3149750"/>
            <a:ext cx="2743200" cy="1827847"/>
          </a:xfrm>
          <a:prstGeom prst="rect">
            <a:avLst/>
          </a:prstGeom>
        </p:spPr>
      </p:pic>
      <p:pic>
        <p:nvPicPr>
          <p:cNvPr id="6" name="Image 5" descr="Pau : trois élèves exclus en trois mois au collège Jeanne-d'Albret ..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163" y="3149600"/>
            <a:ext cx="2743200" cy="1802400"/>
          </a:xfrm>
          <a:prstGeom prst="rect">
            <a:avLst/>
          </a:prstGeom>
        </p:spPr>
      </p:pic>
      <p:pic>
        <p:nvPicPr>
          <p:cNvPr id="7" name="Image 6" descr="Maitre d'ouvrage : CONSEIL GENERAL DES PYRENEES-ATLANTIQUES Maitre d ..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0919" y="3135373"/>
            <a:ext cx="2743200" cy="182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5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238125" y="827088"/>
            <a:ext cx="8307388" cy="212365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sz="2400" b="1" i="1" u="sng" dirty="0"/>
              <a:t>VENTAS</a:t>
            </a:r>
          </a:p>
          <a:p>
            <a:pPr algn="ctr"/>
            <a:endParaRPr lang="fr-FR" dirty="0"/>
          </a:p>
          <a:p>
            <a:pPr algn="ctr"/>
            <a:r>
              <a:rPr lang="fr-FR" sz="2400" i="1" dirty="0">
                <a:latin typeface="Andalus"/>
              </a:rPr>
              <a:t>Para </a:t>
            </a:r>
            <a:r>
              <a:rPr lang="fr-FR" sz="2400" i="1" dirty="0" err="1">
                <a:latin typeface="Andalus"/>
              </a:rPr>
              <a:t>financiar</a:t>
            </a:r>
            <a:r>
              <a:rPr lang="fr-FR" sz="2400" i="1" dirty="0">
                <a:latin typeface="Andalus"/>
              </a:rPr>
              <a:t> las </a:t>
            </a:r>
            <a:r>
              <a:rPr lang="fr-FR" sz="2400" i="1" dirty="0" err="1">
                <a:latin typeface="Andalus"/>
              </a:rPr>
              <a:t>actividades</a:t>
            </a:r>
            <a:r>
              <a:rPr lang="fr-FR" sz="2400" i="1" dirty="0">
                <a:latin typeface="Andalus"/>
              </a:rPr>
              <a:t> que </a:t>
            </a:r>
            <a:r>
              <a:rPr lang="fr-FR" sz="2400" i="1" dirty="0" err="1">
                <a:latin typeface="Andalus"/>
              </a:rPr>
              <a:t>haremos</a:t>
            </a:r>
            <a:r>
              <a:rPr lang="fr-FR" sz="2400" i="1" dirty="0">
                <a:latin typeface="Andalus"/>
              </a:rPr>
              <a:t> con </a:t>
            </a:r>
            <a:r>
              <a:rPr lang="fr-FR" sz="2400" i="1" dirty="0" err="1">
                <a:latin typeface="Andalus"/>
              </a:rPr>
              <a:t>vosotros</a:t>
            </a:r>
            <a:r>
              <a:rPr lang="fr-FR" sz="2400" i="1" dirty="0">
                <a:latin typeface="Andalus"/>
              </a:rPr>
              <a:t> </a:t>
            </a:r>
            <a:r>
              <a:rPr lang="fr-FR" sz="2400" i="1" dirty="0" err="1">
                <a:latin typeface="Andalus"/>
              </a:rPr>
              <a:t>durante</a:t>
            </a:r>
            <a:r>
              <a:rPr lang="fr-FR" sz="2400" i="1" dirty="0">
                <a:latin typeface="Andalus"/>
              </a:rPr>
              <a:t> </a:t>
            </a:r>
            <a:r>
              <a:rPr lang="fr-FR" sz="2400" i="1" dirty="0" err="1">
                <a:latin typeface="Andalus"/>
              </a:rPr>
              <a:t>vuestra</a:t>
            </a:r>
            <a:r>
              <a:rPr lang="fr-FR" sz="2400" i="1" dirty="0">
                <a:latin typeface="Andalus"/>
              </a:rPr>
              <a:t> estancia en Pau, </a:t>
            </a:r>
            <a:r>
              <a:rPr lang="fr-FR" sz="2400" i="1" dirty="0" err="1">
                <a:latin typeface="Andalus"/>
              </a:rPr>
              <a:t>hemos</a:t>
            </a:r>
            <a:r>
              <a:rPr lang="fr-FR" sz="2400" i="1" dirty="0">
                <a:latin typeface="Andalus"/>
              </a:rPr>
              <a:t> </a:t>
            </a:r>
            <a:r>
              <a:rPr lang="fr-FR" sz="2400" i="1" dirty="0" err="1">
                <a:latin typeface="Andalus"/>
              </a:rPr>
              <a:t>organizado</a:t>
            </a:r>
            <a:r>
              <a:rPr lang="fr-FR" sz="2400" i="1" dirty="0">
                <a:latin typeface="Andalus"/>
              </a:rPr>
              <a:t> varias ventas de </a:t>
            </a:r>
            <a:r>
              <a:rPr lang="fr-FR" sz="2400" i="1" dirty="0" err="1">
                <a:latin typeface="Andalus"/>
              </a:rPr>
              <a:t>pasteles</a:t>
            </a:r>
            <a:r>
              <a:rPr lang="fr-FR" sz="2400" i="1" dirty="0">
                <a:latin typeface="Andalus"/>
              </a:rPr>
              <a:t> </a:t>
            </a:r>
            <a:r>
              <a:rPr lang="fr-FR" sz="2400" i="1" dirty="0" err="1">
                <a:latin typeface="Andalus"/>
              </a:rPr>
              <a:t>esperando</a:t>
            </a:r>
            <a:r>
              <a:rPr lang="fr-FR" sz="2400" i="1" dirty="0">
                <a:latin typeface="Andalus"/>
              </a:rPr>
              <a:t> </a:t>
            </a:r>
            <a:r>
              <a:rPr lang="fr-FR" sz="2400" i="1" dirty="0" err="1">
                <a:latin typeface="Andalus"/>
              </a:rPr>
              <a:t>poder</a:t>
            </a:r>
            <a:r>
              <a:rPr lang="fr-FR" sz="2400" i="1" dirty="0">
                <a:latin typeface="Andalus"/>
              </a:rPr>
              <a:t> </a:t>
            </a:r>
            <a:r>
              <a:rPr lang="fr-FR" sz="2400" i="1" dirty="0" err="1">
                <a:latin typeface="Andalus"/>
              </a:rPr>
              <a:t>satisfaceros</a:t>
            </a:r>
            <a:r>
              <a:rPr lang="fr-FR" sz="2400" i="1" dirty="0">
                <a:latin typeface="Andalus"/>
              </a:rPr>
              <a:t> en Francia.</a:t>
            </a:r>
          </a:p>
          <a:p>
            <a:pPr algn="ctr"/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371" y="3442179"/>
            <a:ext cx="4771156" cy="1857375"/>
          </a:xfrm>
          <a:prstGeom prst="rect">
            <a:avLst/>
          </a:prstGeom>
        </p:spPr>
      </p:pic>
      <p:sp>
        <p:nvSpPr>
          <p:cNvPr id="5" name="Bulle ronde 4"/>
          <p:cNvSpPr/>
          <p:nvPr/>
        </p:nvSpPr>
        <p:spPr>
          <a:xfrm>
            <a:off x="5035460" y="2666792"/>
            <a:ext cx="2035175" cy="885944"/>
          </a:xfrm>
          <a:prstGeom prst="wedgeEllipseCallou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Qué</a:t>
            </a:r>
            <a:r>
              <a:rPr lang="fr-FR" dirty="0"/>
              <a:t> </a:t>
            </a:r>
            <a:r>
              <a:rPr lang="fr-FR" dirty="0" err="1"/>
              <a:t>rico</a:t>
            </a:r>
            <a:r>
              <a:rPr lang="fr-FR" dirty="0"/>
              <a:t> !!!!!!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675063" y="2882900"/>
            <a:ext cx="4871437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sz="2000" b="1" dirty="0" err="1">
                <a:latin typeface="Andalus"/>
              </a:rPr>
              <a:t>Qué</a:t>
            </a:r>
            <a:r>
              <a:rPr lang="fr-FR" sz="2000" b="1" dirty="0">
                <a:latin typeface="Andalus"/>
              </a:rPr>
              <a:t> </a:t>
            </a:r>
            <a:r>
              <a:rPr lang="fr-FR" sz="2000" b="1" dirty="0" err="1">
                <a:latin typeface="Andalus"/>
              </a:rPr>
              <a:t>rico</a:t>
            </a:r>
            <a:r>
              <a:rPr lang="fr-FR" sz="2000" b="1" dirty="0">
                <a:latin typeface="Andalus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278132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11213" y="487698"/>
            <a:ext cx="6781800" cy="628732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ORGANIGRAMA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9288" y="1162050"/>
            <a:ext cx="7858125" cy="4450354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1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-10800000" flipV="1">
            <a:off x="612492" y="5498374"/>
            <a:ext cx="7786688" cy="656777"/>
          </a:xfrm>
          <a:ln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sz="4000" i="1" dirty="0"/>
              <a:t>EL HORARIO DE NUESTRA CLASE</a:t>
            </a:r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7109553"/>
              </p:ext>
            </p:extLst>
          </p:nvPr>
        </p:nvGraphicFramePr>
        <p:xfrm>
          <a:off x="218912" y="50857"/>
          <a:ext cx="8867800" cy="5362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8308">
                  <a:extLst>
                    <a:ext uri="{9D8B030D-6E8A-4147-A177-3AD203B41FA5}">
                      <a16:colId xmlns:a16="http://schemas.microsoft.com/office/drawing/2014/main" xmlns="" val="1148701209"/>
                    </a:ext>
                  </a:extLst>
                </a:gridCol>
                <a:gridCol w="1480905">
                  <a:extLst>
                    <a:ext uri="{9D8B030D-6E8A-4147-A177-3AD203B41FA5}">
                      <a16:colId xmlns:a16="http://schemas.microsoft.com/office/drawing/2014/main" xmlns="" val="1198056347"/>
                    </a:ext>
                  </a:extLst>
                </a:gridCol>
                <a:gridCol w="1498535">
                  <a:extLst>
                    <a:ext uri="{9D8B030D-6E8A-4147-A177-3AD203B41FA5}">
                      <a16:colId xmlns:a16="http://schemas.microsoft.com/office/drawing/2014/main" xmlns="" val="363504883"/>
                    </a:ext>
                  </a:extLst>
                </a:gridCol>
                <a:gridCol w="1569054">
                  <a:extLst>
                    <a:ext uri="{9D8B030D-6E8A-4147-A177-3AD203B41FA5}">
                      <a16:colId xmlns:a16="http://schemas.microsoft.com/office/drawing/2014/main" xmlns="" val="3409510487"/>
                    </a:ext>
                  </a:extLst>
                </a:gridCol>
                <a:gridCol w="1674833">
                  <a:extLst>
                    <a:ext uri="{9D8B030D-6E8A-4147-A177-3AD203B41FA5}">
                      <a16:colId xmlns:a16="http://schemas.microsoft.com/office/drawing/2014/main" xmlns="" val="3208321345"/>
                    </a:ext>
                  </a:extLst>
                </a:gridCol>
                <a:gridCol w="1516165">
                  <a:extLst>
                    <a:ext uri="{9D8B030D-6E8A-4147-A177-3AD203B41FA5}">
                      <a16:colId xmlns:a16="http://schemas.microsoft.com/office/drawing/2014/main" xmlns="" val="3945376027"/>
                    </a:ext>
                  </a:extLst>
                </a:gridCol>
              </a:tblGrid>
              <a:tr h="1142597"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FFFF00"/>
                        </a:solidFill>
                        <a:latin typeface="Times New Roman" charset="0"/>
                      </a:endParaRPr>
                    </a:p>
                    <a:p>
                      <a:pPr algn="ctr"/>
                      <a:endParaRPr lang="es" sz="1200" dirty="0">
                        <a:solidFill>
                          <a:srgbClr val="FFFF00"/>
                        </a:solidFill>
                        <a:latin typeface="Times New Roman" charset="0"/>
                      </a:endParaRPr>
                    </a:p>
                    <a:p>
                      <a:pPr algn="ctr"/>
                      <a:endParaRPr lang="es" sz="1200" dirty="0">
                        <a:solidFill>
                          <a:srgbClr val="FFFF00"/>
                        </a:solidFill>
                        <a:latin typeface="Times New Roman" charset="0"/>
                      </a:endParaRPr>
                    </a:p>
                    <a:p>
                      <a:pPr algn="ctr"/>
                      <a:r>
                        <a:rPr lang="es" sz="1200" dirty="0">
                          <a:solidFill>
                            <a:srgbClr val="000000"/>
                          </a:solidFill>
                          <a:latin typeface="Times New Roman" charset="0"/>
                        </a:rPr>
                        <a:t>HORA</a:t>
                      </a:r>
                      <a:endParaRPr lang="fr-FR" sz="1200" dirty="0">
                        <a:solidFill>
                          <a:srgbClr val="000000"/>
                        </a:solidFill>
                        <a:latin typeface="Times New Roman" charset="0"/>
                      </a:endParaRPr>
                    </a:p>
                    <a:p>
                      <a:pPr algn="ctr"/>
                      <a:endParaRPr lang="fr-FR" sz="1200" dirty="0">
                        <a:solidFill>
                          <a:srgbClr val="FFFF00"/>
                        </a:solidFill>
                        <a:latin typeface="Times New Roman" charset="0"/>
                      </a:endParaRPr>
                    </a:p>
                    <a:p>
                      <a:pPr algn="ctr"/>
                      <a:endParaRPr lang="es" sz="1200" dirty="0">
                        <a:solidFill>
                          <a:srgbClr val="FFFF00"/>
                        </a:solidFill>
                        <a:latin typeface="Times New Roman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fr-FR" sz="1200" dirty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fr-FR" sz="1200" dirty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fr-FR" sz="1200" dirty="0">
                          <a:solidFill>
                            <a:srgbClr val="000000"/>
                          </a:solidFill>
                        </a:rPr>
                        <a:t>LUNES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fr-FR" sz="1200" dirty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fr-FR" sz="1200" dirty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fr-FR" sz="1200" dirty="0">
                          <a:solidFill>
                            <a:srgbClr val="000000"/>
                          </a:solidFill>
                        </a:rPr>
                        <a:t>MARTES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fr-FR" sz="1200" dirty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fr-FR" sz="1200" dirty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fr-FR" sz="1200" dirty="0">
                          <a:solidFill>
                            <a:srgbClr val="000000"/>
                          </a:solidFill>
                        </a:rPr>
                        <a:t>MIERCOLES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fr-FR" sz="1200" dirty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fr-FR" sz="1200" dirty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fr-FR" sz="1200" dirty="0">
                          <a:solidFill>
                            <a:srgbClr val="000000"/>
                          </a:solidFill>
                        </a:rPr>
                        <a:t>JUEVES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dirty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fr-FR" sz="1200" dirty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endParaRPr lang="fr-FR" sz="1200" dirty="0">
                        <a:solidFill>
                          <a:srgbClr val="FFFF00"/>
                        </a:solidFill>
                      </a:endParaRPr>
                    </a:p>
                    <a:p>
                      <a:pPr algn="ctr"/>
                      <a:r>
                        <a:rPr lang="fr-FR" sz="1200" dirty="0">
                          <a:solidFill>
                            <a:srgbClr val="000000"/>
                          </a:solidFill>
                        </a:rPr>
                        <a:t>VIERNES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0537551"/>
                  </a:ext>
                </a:extLst>
              </a:tr>
              <a:tr h="443396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Times New Roman" charset="0"/>
                        </a:rPr>
                        <a:t>08:15/09:10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err="1">
                          <a:latin typeface="Times New Roman" charset="0"/>
                        </a:rPr>
                        <a:t>Tecnología</a:t>
                      </a:r>
                      <a:r>
                        <a:rPr lang="fr-FR" sz="1200" dirty="0">
                          <a:latin typeface="Times New Roman" charset="0"/>
                        </a:rPr>
                        <a:t> </a:t>
                      </a:r>
                    </a:p>
                    <a:p>
                      <a:r>
                        <a:rPr lang="fr-FR" sz="1200" dirty="0">
                          <a:latin typeface="Times New Roman" charset="0"/>
                        </a:rPr>
                        <a:t>AP/</a:t>
                      </a:r>
                      <a:r>
                        <a:rPr lang="fr-FR" sz="1200" dirty="0" err="1">
                          <a:latin typeface="Times New Roman" charset="0"/>
                        </a:rPr>
                        <a:t>Tecnología</a:t>
                      </a:r>
                      <a:endParaRPr lang="fr-FR" sz="1200" dirty="0">
                        <a:latin typeface="Times New Roman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200" dirty="0">
                          <a:latin typeface="Times New Roman" charset="0"/>
                        </a:rPr>
                        <a:t>Matemáticas</a:t>
                      </a:r>
                      <a:endParaRPr lang="fr-FR" sz="1200" dirty="0">
                        <a:latin typeface="Times New Roman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200" dirty="0">
                          <a:latin typeface="Times New Roman" charset="0"/>
                        </a:rPr>
                        <a:t>Ciencias Sociales</a:t>
                      </a:r>
                      <a:endParaRPr lang="fr-FR" sz="1200" dirty="0">
                        <a:latin typeface="Times New Roman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Times New Roman" charset="0"/>
                        </a:rPr>
                        <a:t>Euro </a:t>
                      </a:r>
                      <a:r>
                        <a:rPr lang="fr-FR" sz="1200" dirty="0" err="1">
                          <a:latin typeface="Times New Roman" charset="0"/>
                        </a:rPr>
                        <a:t>español</a:t>
                      </a:r>
                      <a:endParaRPr lang="fr-FR" sz="1200" dirty="0">
                        <a:latin typeface="Times New Roman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6126423"/>
                  </a:ext>
                </a:extLst>
              </a:tr>
              <a:tr h="613933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FFFF00"/>
                          </a:solidFill>
                          <a:latin typeface="Times New Roman" charset="0"/>
                        </a:rPr>
                        <a:t>09:15/10:05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200" dirty="0">
                          <a:solidFill>
                            <a:srgbClr val="FFFF00"/>
                          </a:solidFill>
                          <a:latin typeface="Times New Roman" charset="0"/>
                        </a:rPr>
                        <a:t>Música</a:t>
                      </a:r>
                      <a:endParaRPr lang="fr-FR" sz="1200" dirty="0">
                        <a:solidFill>
                          <a:srgbClr val="FFFF00"/>
                        </a:solidFill>
                        <a:latin typeface="Times New Roman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err="1">
                          <a:solidFill>
                            <a:srgbClr val="FFFF00"/>
                          </a:solidFill>
                          <a:latin typeface="Times New Roman" charset="0"/>
                        </a:rPr>
                        <a:t>Inglés</a:t>
                      </a:r>
                      <a:endParaRPr lang="fr-FR" sz="1200" dirty="0">
                        <a:solidFill>
                          <a:srgbClr val="FFFF00"/>
                        </a:solidFill>
                        <a:latin typeface="Times New Roman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err="1">
                          <a:solidFill>
                            <a:srgbClr val="FFFF00"/>
                          </a:solidFill>
                          <a:latin typeface="Times New Roman" charset="0"/>
                        </a:rPr>
                        <a:t>Ciencias</a:t>
                      </a:r>
                      <a:r>
                        <a:rPr lang="fr-FR" sz="1200" dirty="0">
                          <a:solidFill>
                            <a:srgbClr val="FFFF00"/>
                          </a:solidFill>
                          <a:latin typeface="Times New Roman" charset="0"/>
                        </a:rPr>
                        <a:t> de la </a:t>
                      </a:r>
                      <a:r>
                        <a:rPr lang="fr-FR" sz="1200" dirty="0" err="1">
                          <a:solidFill>
                            <a:srgbClr val="FFFF00"/>
                          </a:solidFill>
                          <a:latin typeface="Times New Roman" charset="0"/>
                        </a:rPr>
                        <a:t>Naturaleza</a:t>
                      </a:r>
                      <a:r>
                        <a:rPr lang="fr-FR" sz="1200" dirty="0">
                          <a:solidFill>
                            <a:srgbClr val="FFFF00"/>
                          </a:solidFill>
                          <a:latin typeface="Times New Roman" charset="0"/>
                        </a:rPr>
                        <a:t> o </a:t>
                      </a:r>
                      <a:r>
                        <a:rPr lang="fr-FR" sz="1200" dirty="0" err="1">
                          <a:solidFill>
                            <a:srgbClr val="FFFF00"/>
                          </a:solidFill>
                          <a:latin typeface="Times New Roman" charset="0"/>
                        </a:rPr>
                        <a:t>Física</a:t>
                      </a:r>
                      <a:r>
                        <a:rPr lang="fr-FR" sz="1200" dirty="0">
                          <a:solidFill>
                            <a:srgbClr val="FFFF00"/>
                          </a:solidFill>
                          <a:latin typeface="Times New Roman" charset="0"/>
                        </a:rPr>
                        <a:t> y </a:t>
                      </a:r>
                      <a:r>
                        <a:rPr lang="fr-FR" sz="1200" dirty="0" err="1">
                          <a:solidFill>
                            <a:srgbClr val="FFFF00"/>
                          </a:solidFill>
                          <a:latin typeface="Times New Roman" charset="0"/>
                        </a:rPr>
                        <a:t>Quimica</a:t>
                      </a:r>
                      <a:endParaRPr lang="fr-FR" sz="1200" dirty="0">
                        <a:solidFill>
                          <a:srgbClr val="FFFF00"/>
                        </a:solidFill>
                        <a:latin typeface="Times New Roman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200" dirty="0">
                          <a:solidFill>
                            <a:srgbClr val="FFFF00"/>
                          </a:solidFill>
                          <a:latin typeface="Times New Roman" charset="0"/>
                        </a:rPr>
                        <a:t>Francés</a:t>
                      </a:r>
                      <a:endParaRPr lang="fr-FR" sz="1200" dirty="0">
                        <a:solidFill>
                          <a:srgbClr val="FFFF00"/>
                        </a:solidFill>
                        <a:latin typeface="Times New Roman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5560374"/>
                  </a:ext>
                </a:extLst>
              </a:tr>
              <a:tr h="699201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Times New Roman" charset="0"/>
                        </a:rPr>
                        <a:t>10:20/11:15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200" dirty="0">
                          <a:latin typeface="Times New Roman" charset="0"/>
                        </a:rPr>
                        <a:t>Ciencias de la Naturaleza</a:t>
                      </a:r>
                      <a:endParaRPr lang="fr-FR" sz="1200" dirty="0">
                        <a:latin typeface="Times New Roman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err="1">
                          <a:latin typeface="Times New Roman" charset="0"/>
                        </a:rPr>
                        <a:t>Inglés</a:t>
                      </a:r>
                      <a:endParaRPr lang="fr-FR" sz="1200" dirty="0">
                        <a:latin typeface="Times New Roman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200" dirty="0" err="1">
                          <a:latin typeface="Times New Roman" charset="0"/>
                        </a:rPr>
                        <a:t>Tutoria</a:t>
                      </a:r>
                      <a:r>
                        <a:rPr lang="es" sz="1200" dirty="0">
                          <a:latin typeface="Times New Roman" charset="0"/>
                        </a:rPr>
                        <a:t> o Tecnología</a:t>
                      </a:r>
                      <a:endParaRPr lang="fr-FR" sz="1200" dirty="0">
                        <a:latin typeface="Times New Roman" charset="0"/>
                      </a:endParaRPr>
                    </a:p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200" dirty="0">
                          <a:latin typeface="Times New Roman" charset="0"/>
                        </a:rPr>
                        <a:t>Matemáticas</a:t>
                      </a:r>
                      <a:endParaRPr lang="fr-FR" sz="1200" dirty="0">
                        <a:latin typeface="Times New Roman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err="1">
                          <a:latin typeface="Times New Roman" charset="0"/>
                        </a:rPr>
                        <a:t>Inglés</a:t>
                      </a:r>
                      <a:endParaRPr lang="fr-FR" sz="1200" dirty="0">
                        <a:latin typeface="Times New Roman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0300110"/>
                  </a:ext>
                </a:extLst>
              </a:tr>
              <a:tr h="528664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FFFF00"/>
                          </a:solidFill>
                          <a:latin typeface="Times New Roman" charset="0"/>
                        </a:rPr>
                        <a:t>11:20/12:15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200" dirty="0">
                          <a:solidFill>
                            <a:srgbClr val="FFFF00"/>
                          </a:solidFill>
                          <a:latin typeface="Times New Roman" charset="0"/>
                        </a:rPr>
                        <a:t>Ciencias Sociales</a:t>
                      </a:r>
                      <a:endParaRPr lang="fr-FR" sz="1200" dirty="0">
                        <a:solidFill>
                          <a:srgbClr val="FFFF00"/>
                        </a:solidFill>
                        <a:latin typeface="Times New Roman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200" dirty="0">
                          <a:solidFill>
                            <a:srgbClr val="FFFF00"/>
                          </a:solidFill>
                        </a:rPr>
                        <a:t>Matemáticas o  AP Mates</a:t>
                      </a:r>
                      <a:endParaRPr lang="fr-FR" sz="1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200" dirty="0">
                          <a:solidFill>
                            <a:srgbClr val="FFFF00"/>
                          </a:solidFill>
                          <a:latin typeface="Times New Roman" charset="0"/>
                        </a:rPr>
                        <a:t>Física y Química</a:t>
                      </a:r>
                      <a:endParaRPr lang="fr-FR" sz="1200" dirty="0">
                        <a:solidFill>
                          <a:srgbClr val="FFFF00"/>
                        </a:solidFill>
                        <a:latin typeface="Times New Roman" charset="0"/>
                      </a:endParaRPr>
                    </a:p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err="1">
                          <a:solidFill>
                            <a:srgbClr val="FFFF00"/>
                          </a:solidFill>
                          <a:latin typeface="Times New Roman" charset="0"/>
                        </a:rPr>
                        <a:t>Español</a:t>
                      </a:r>
                      <a:endParaRPr lang="fr-FR" sz="1200" dirty="0">
                        <a:solidFill>
                          <a:srgbClr val="FFFF00"/>
                        </a:solidFill>
                        <a:latin typeface="Times New Roman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6016365"/>
                  </a:ext>
                </a:extLst>
              </a:tr>
              <a:tr h="358127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Times New Roman" charset="0"/>
                        </a:rPr>
                        <a:t>13:30/14:25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200" dirty="0">
                          <a:latin typeface="Times New Roman" charset="0"/>
                        </a:rPr>
                        <a:t>Deporte</a:t>
                      </a:r>
                      <a:endParaRPr lang="fr-FR" sz="1200" dirty="0">
                        <a:latin typeface="Times New Roman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4215535"/>
                  </a:ext>
                </a:extLst>
              </a:tr>
              <a:tr h="358127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FFFF00"/>
                          </a:solidFill>
                          <a:latin typeface="Times New Roman" charset="0"/>
                        </a:rPr>
                        <a:t>14:30/15:20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err="1">
                          <a:solidFill>
                            <a:srgbClr val="FFFF00"/>
                          </a:solidFill>
                          <a:latin typeface="Times New Roman" charset="0"/>
                        </a:rPr>
                        <a:t>Español</a:t>
                      </a:r>
                      <a:endParaRPr lang="fr-FR" sz="1200" dirty="0">
                        <a:solidFill>
                          <a:srgbClr val="FFFF00"/>
                        </a:solidFill>
                        <a:latin typeface="Times New Roman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err="1">
                          <a:solidFill>
                            <a:srgbClr val="FFFF00"/>
                          </a:solidFill>
                          <a:latin typeface="Times New Roman" charset="0"/>
                        </a:rPr>
                        <a:t>Español</a:t>
                      </a:r>
                      <a:endParaRPr lang="fr-FR" sz="1200" dirty="0">
                        <a:solidFill>
                          <a:srgbClr val="FFFF00"/>
                        </a:solidFill>
                        <a:latin typeface="Times New Roman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FFFF00"/>
                          </a:solidFill>
                          <a:latin typeface="Times New Roman" charset="0"/>
                        </a:rPr>
                        <a:t>Euro </a:t>
                      </a:r>
                      <a:r>
                        <a:rPr lang="fr-FR" sz="1200" dirty="0" err="1">
                          <a:solidFill>
                            <a:srgbClr val="FFFF00"/>
                          </a:solidFill>
                          <a:latin typeface="Times New Roman" charset="0"/>
                        </a:rPr>
                        <a:t>español</a:t>
                      </a:r>
                      <a:endParaRPr lang="fr-FR" sz="1200" dirty="0">
                        <a:solidFill>
                          <a:srgbClr val="FFFF00"/>
                        </a:solidFill>
                        <a:latin typeface="Times New Roman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200" dirty="0">
                          <a:solidFill>
                            <a:srgbClr val="FFFF00"/>
                          </a:solidFill>
                          <a:latin typeface="Times New Roman" charset="0"/>
                        </a:rPr>
                        <a:t>Deporte</a:t>
                      </a:r>
                      <a:endParaRPr lang="fr-FR" sz="1200" dirty="0">
                        <a:solidFill>
                          <a:srgbClr val="FFFF00"/>
                        </a:solidFill>
                        <a:latin typeface="Times New Roman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5783601"/>
                  </a:ext>
                </a:extLst>
              </a:tr>
              <a:tr h="528664">
                <a:tc>
                  <a:txBody>
                    <a:bodyPr/>
                    <a:lstStyle/>
                    <a:p>
                      <a:r>
                        <a:rPr lang="fr-FR" sz="1200" dirty="0">
                          <a:latin typeface="Times New Roman" charset="0"/>
                        </a:rPr>
                        <a:t>15:35/16:30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200" dirty="0">
                          <a:latin typeface="Times New Roman" charset="0"/>
                        </a:rPr>
                        <a:t>Francés o Deporte</a:t>
                      </a:r>
                      <a:endParaRPr lang="fr-FR" sz="1200" dirty="0">
                        <a:latin typeface="Times New Roman" charset="0"/>
                      </a:endParaRPr>
                    </a:p>
                    <a:p>
                      <a:endParaRPr lang="fr-FR" dirty="0">
                        <a:latin typeface="Times New Roman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200" dirty="0">
                          <a:latin typeface="Times New Roman" charset="0"/>
                        </a:rPr>
                        <a:t>Ciencias Sociales</a:t>
                      </a:r>
                      <a:endParaRPr lang="fr-FR" sz="1200" dirty="0">
                        <a:latin typeface="Times New Roman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200" dirty="0">
                          <a:latin typeface="Times New Roman" charset="0"/>
                        </a:rPr>
                        <a:t>Francés</a:t>
                      </a:r>
                      <a:endParaRPr lang="fr-FR" sz="1200" dirty="0">
                        <a:latin typeface="Times New Roman" charset="0"/>
                      </a:endParaRPr>
                    </a:p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err="1">
                          <a:latin typeface="Times New Roman" charset="0"/>
                        </a:rPr>
                        <a:t>Educación</a:t>
                      </a:r>
                      <a:r>
                        <a:rPr lang="fr-FR" sz="1200" dirty="0">
                          <a:latin typeface="Times New Roman" charset="0"/>
                        </a:rPr>
                        <a:t> </a:t>
                      </a:r>
                      <a:r>
                        <a:rPr lang="fr-FR" sz="1200" dirty="0" err="1">
                          <a:latin typeface="Times New Roman" charset="0"/>
                        </a:rPr>
                        <a:t>plástica</a:t>
                      </a:r>
                      <a:endParaRPr lang="fr-FR" sz="1200" dirty="0">
                        <a:latin typeface="Times New Roman" charset="0"/>
                      </a:endParaRPr>
                    </a:p>
                    <a:p>
                      <a:endParaRPr lang="fr-F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8234557"/>
                  </a:ext>
                </a:extLst>
              </a:tr>
              <a:tr h="528664"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FFFF00"/>
                          </a:solidFill>
                          <a:latin typeface="Times New Roman" charset="0"/>
                        </a:rPr>
                        <a:t>16:35/17:30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200" dirty="0">
                          <a:solidFill>
                            <a:srgbClr val="FFFF00"/>
                          </a:solidFill>
                          <a:latin typeface="Times New Roman" charset="0"/>
                        </a:rPr>
                        <a:t>Ciencias Sociales</a:t>
                      </a:r>
                      <a:endParaRPr lang="fr-FR" sz="1200" dirty="0">
                        <a:solidFill>
                          <a:srgbClr val="FFFF00"/>
                        </a:solidFill>
                        <a:latin typeface="Times New Roman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" sz="1200" dirty="0">
                          <a:solidFill>
                            <a:srgbClr val="FFFF00"/>
                          </a:solidFill>
                          <a:latin typeface="Times New Roman" charset="0"/>
                        </a:rPr>
                        <a:t>Francés</a:t>
                      </a:r>
                      <a:endParaRPr lang="fr-FR" sz="1200" dirty="0">
                        <a:solidFill>
                          <a:srgbClr val="FFFF00"/>
                        </a:solidFill>
                        <a:latin typeface="Times New Roman" charset="0"/>
                      </a:endParaRPr>
                    </a:p>
                    <a:p>
                      <a:endParaRPr lang="fr-F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dirty="0" err="1">
                          <a:solidFill>
                            <a:srgbClr val="FFFF00"/>
                          </a:solidFill>
                          <a:latin typeface="Times New Roman" charset="0"/>
                        </a:rPr>
                        <a:t>Matemáticas</a:t>
                      </a:r>
                      <a:endParaRPr lang="fr-FR" sz="1200" dirty="0">
                        <a:solidFill>
                          <a:srgbClr val="FFFF00"/>
                        </a:solidFill>
                        <a:latin typeface="Times New Roman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19600635"/>
                  </a:ext>
                </a:extLst>
              </a:tr>
            </a:tbl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5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857669" y="525463"/>
            <a:ext cx="6797256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sz="4000" i="1" dirty="0">
                <a:latin typeface="Impact"/>
              </a:rPr>
              <a:t>VIDA ESCOLAR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96502" y="1503363"/>
            <a:ext cx="4037373" cy="27392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>
            <a:spAutoFit/>
          </a:bodyPr>
          <a:lstStyle/>
          <a:p>
            <a:pPr algn="ctr"/>
            <a:r>
              <a:rPr lang="fr-FR" u="sng" dirty="0" err="1">
                <a:solidFill>
                  <a:srgbClr val="FFFFFF"/>
                </a:solidFill>
                <a:latin typeface="Impact"/>
              </a:rPr>
              <a:t>Entradas</a:t>
            </a:r>
            <a:r>
              <a:rPr lang="fr-FR" u="sng" dirty="0">
                <a:solidFill>
                  <a:srgbClr val="FFFFFF"/>
                </a:solidFill>
                <a:latin typeface="Impact"/>
              </a:rPr>
              <a:t> y </a:t>
            </a:r>
            <a:r>
              <a:rPr lang="fr-FR" u="sng" dirty="0" err="1">
                <a:solidFill>
                  <a:srgbClr val="FFFFFF"/>
                </a:solidFill>
                <a:latin typeface="Impact"/>
              </a:rPr>
              <a:t>salidas</a:t>
            </a:r>
            <a:r>
              <a:rPr lang="fr-FR" u="sng" dirty="0">
                <a:solidFill>
                  <a:srgbClr val="FFFFFF"/>
                </a:solidFill>
                <a:latin typeface="Impact"/>
              </a:rPr>
              <a:t> </a:t>
            </a:r>
            <a:r>
              <a:rPr lang="fr-FR" u="sng" dirty="0" err="1">
                <a:solidFill>
                  <a:srgbClr val="FFFFFF"/>
                </a:solidFill>
                <a:latin typeface="Impact"/>
              </a:rPr>
              <a:t>del</a:t>
            </a:r>
            <a:r>
              <a:rPr lang="fr-FR" u="sng" dirty="0">
                <a:solidFill>
                  <a:srgbClr val="FFFFFF"/>
                </a:solidFill>
                <a:latin typeface="Impact"/>
              </a:rPr>
              <a:t> </a:t>
            </a:r>
            <a:r>
              <a:rPr lang="fr-FR" u="sng" dirty="0" err="1">
                <a:solidFill>
                  <a:srgbClr val="FFFFFF"/>
                </a:solidFill>
                <a:latin typeface="Impact"/>
              </a:rPr>
              <a:t>colegio</a:t>
            </a:r>
            <a:endParaRPr lang="fr-FR" u="sng" dirty="0">
              <a:solidFill>
                <a:srgbClr val="FFFFFF"/>
              </a:solidFill>
              <a:latin typeface="Impact"/>
            </a:endParaRPr>
          </a:p>
          <a:p>
            <a:pPr algn="ctr"/>
            <a:endParaRPr lang="fr-FR" dirty="0">
              <a:latin typeface="Impact"/>
            </a:endParaRPr>
          </a:p>
          <a:p>
            <a:pPr algn="ctr"/>
            <a:r>
              <a:rPr lang="es" sz="1600" b="1" i="1" dirty="0">
                <a:solidFill>
                  <a:srgbClr val="FFFFFF"/>
                </a:solidFill>
                <a:latin typeface="Impact" charset="0"/>
              </a:rPr>
              <a:t>Cuando entramos en el colegio por la mañana tenemos que mostrar nuestra libreta de correspondencia y también cuando salimos por la tarde.</a:t>
            </a:r>
            <a:endParaRPr lang="fr-FR" sz="1600" b="1" i="1" dirty="0">
              <a:solidFill>
                <a:srgbClr val="FFFFFF"/>
              </a:solidFill>
              <a:latin typeface="Impact" charset="0"/>
            </a:endParaRPr>
          </a:p>
          <a:p>
            <a:pPr algn="ctr"/>
            <a:endParaRPr lang="fr-FR" dirty="0">
              <a:latin typeface="Impact"/>
            </a:endParaRPr>
          </a:p>
          <a:p>
            <a:pPr algn="ctr"/>
            <a:endParaRPr lang="fr-FR" dirty="0">
              <a:latin typeface="Impact"/>
            </a:endParaRPr>
          </a:p>
          <a:p>
            <a:pPr algn="ctr"/>
            <a:endParaRPr lang="fr-FR" dirty="0">
              <a:latin typeface="Impact"/>
            </a:endParaRPr>
          </a:p>
          <a:p>
            <a:pPr algn="ctr"/>
            <a:endParaRPr lang="fr-FR" dirty="0">
              <a:latin typeface="Impact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868953" y="1503363"/>
            <a:ext cx="3906838" cy="28315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>
            <a:spAutoFit/>
          </a:bodyPr>
          <a:lstStyle/>
          <a:p>
            <a:pPr algn="ctr"/>
            <a:r>
              <a:rPr lang="fr-FR" b="1" i="1" dirty="0" err="1">
                <a:latin typeface="Impact"/>
              </a:rPr>
              <a:t>Permanencia</a:t>
            </a:r>
            <a:r>
              <a:rPr lang="fr-FR" b="1" i="1" dirty="0">
                <a:latin typeface="Impact"/>
              </a:rPr>
              <a:t>                            </a:t>
            </a:r>
          </a:p>
          <a:p>
            <a:pPr algn="ctr"/>
            <a:endParaRPr lang="fr-FR" b="1" i="1" dirty="0">
              <a:latin typeface="Impact"/>
            </a:endParaRPr>
          </a:p>
          <a:p>
            <a:pPr algn="ctr"/>
            <a:r>
              <a:rPr lang="es-ES" sz="1400" b="1" i="1" dirty="0">
                <a:latin typeface="Impact" charset="0"/>
              </a:rPr>
              <a:t>Cuando no tenemos clase o algún profe está ausente, vamos a la sala de permanencia donde c</a:t>
            </a:r>
            <a:r>
              <a:rPr lang="es" sz="1400" b="1" i="1" dirty="0" err="1">
                <a:latin typeface="Impact" charset="0"/>
              </a:rPr>
              <a:t>onstantemente</a:t>
            </a:r>
            <a:r>
              <a:rPr lang="es" sz="1400" b="1" i="1" dirty="0">
                <a:latin typeface="Impact" charset="0"/>
              </a:rPr>
              <a:t> todos debemos guardar silencio y estudiar, y también tenemos la posibilidad de pintar y leer revistas.</a:t>
            </a:r>
            <a:endParaRPr lang="fr-FR" sz="1400" b="1" i="1" dirty="0">
              <a:latin typeface="Impact" charset="0"/>
            </a:endParaRPr>
          </a:p>
          <a:p>
            <a:pPr algn="ctr"/>
            <a:endParaRPr lang="fr-FR" b="1" i="1" dirty="0">
              <a:latin typeface="Impact"/>
            </a:endParaRPr>
          </a:p>
          <a:p>
            <a:pPr algn="ctr"/>
            <a:endParaRPr lang="fr-FR" b="1" i="1" dirty="0">
              <a:latin typeface="Impact"/>
            </a:endParaRPr>
          </a:p>
          <a:p>
            <a:pPr algn="ctr"/>
            <a:endParaRPr lang="fr-FR" b="1" i="1" dirty="0">
              <a:latin typeface="Impact"/>
            </a:endParaRPr>
          </a:p>
          <a:p>
            <a:pPr algn="ctr"/>
            <a:endParaRPr lang="fr-FR" b="1" i="1" dirty="0">
              <a:latin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87872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658835" y="471404"/>
            <a:ext cx="7550362" cy="52322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i="1" u="sng" dirty="0">
                <a:latin typeface="Impact"/>
              </a:rPr>
              <a:t>El </a:t>
            </a:r>
            <a:r>
              <a:rPr lang="fr-FR" sz="2800" b="1" i="1" u="sng" dirty="0" err="1">
                <a:latin typeface="Impact"/>
              </a:rPr>
              <a:t>comedor</a:t>
            </a:r>
            <a:endParaRPr lang="fr-FR" sz="2800" b="1" i="1" u="sng" dirty="0">
              <a:latin typeface="Impac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06392" y="1264470"/>
            <a:ext cx="7648992" cy="2246769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just"/>
            <a:r>
              <a:rPr lang="fr-FR" sz="2000" dirty="0" err="1">
                <a:latin typeface="Times New Roman" charset="0"/>
              </a:rPr>
              <a:t>Todos</a:t>
            </a:r>
            <a:r>
              <a:rPr lang="fr-FR" sz="2000" dirty="0">
                <a:latin typeface="Times New Roman" charset="0"/>
              </a:rPr>
              <a:t> los </a:t>
            </a:r>
            <a:r>
              <a:rPr lang="fr-FR" sz="2000" dirty="0" err="1">
                <a:latin typeface="Times New Roman" charset="0"/>
              </a:rPr>
              <a:t>mediodías</a:t>
            </a:r>
            <a:r>
              <a:rPr lang="fr-FR" sz="2000" dirty="0">
                <a:latin typeface="Times New Roman" charset="0"/>
              </a:rPr>
              <a:t> </a:t>
            </a:r>
            <a:r>
              <a:rPr lang="fr-FR" sz="2000" dirty="0" err="1">
                <a:latin typeface="Times New Roman" charset="0"/>
              </a:rPr>
              <a:t>vamos</a:t>
            </a:r>
            <a:r>
              <a:rPr lang="fr-FR" sz="2000" dirty="0">
                <a:latin typeface="Times New Roman" charset="0"/>
              </a:rPr>
              <a:t> al </a:t>
            </a:r>
            <a:r>
              <a:rPr lang="fr-FR" sz="2000" dirty="0" err="1">
                <a:latin typeface="Times New Roman" charset="0"/>
              </a:rPr>
              <a:t>comedor</a:t>
            </a:r>
            <a:r>
              <a:rPr lang="fr-FR" sz="2000" dirty="0">
                <a:latin typeface="Times New Roman" charset="0"/>
              </a:rPr>
              <a:t> que </a:t>
            </a:r>
            <a:r>
              <a:rPr lang="fr-FR" sz="2000" dirty="0" err="1">
                <a:latin typeface="Times New Roman" charset="0"/>
              </a:rPr>
              <a:t>está</a:t>
            </a:r>
            <a:r>
              <a:rPr lang="fr-FR" sz="2000" dirty="0">
                <a:latin typeface="Times New Roman" charset="0"/>
              </a:rPr>
              <a:t> en el </a:t>
            </a:r>
            <a:r>
              <a:rPr lang="fr-FR" sz="2000" dirty="0" err="1">
                <a:latin typeface="Times New Roman" charset="0"/>
              </a:rPr>
              <a:t>colegio</a:t>
            </a:r>
            <a:r>
              <a:rPr lang="fr-FR" sz="2000" dirty="0">
                <a:latin typeface="Times New Roman" charset="0"/>
              </a:rPr>
              <a:t>. Es grande y </a:t>
            </a:r>
            <a:r>
              <a:rPr lang="fr-FR" sz="2000" dirty="0" err="1">
                <a:latin typeface="Times New Roman" charset="0"/>
              </a:rPr>
              <a:t>puede</a:t>
            </a:r>
            <a:r>
              <a:rPr lang="fr-FR" sz="2000" dirty="0">
                <a:latin typeface="Times New Roman" charset="0"/>
              </a:rPr>
              <a:t> </a:t>
            </a:r>
            <a:r>
              <a:rPr lang="fr-FR" sz="2000" dirty="0" err="1">
                <a:latin typeface="Times New Roman" charset="0"/>
              </a:rPr>
              <a:t>acoger</a:t>
            </a:r>
            <a:r>
              <a:rPr lang="fr-FR" sz="2000" dirty="0">
                <a:latin typeface="Times New Roman" charset="0"/>
              </a:rPr>
              <a:t> a 200 </a:t>
            </a:r>
            <a:r>
              <a:rPr lang="fr-FR" sz="2000" dirty="0" err="1">
                <a:latin typeface="Times New Roman" charset="0"/>
              </a:rPr>
              <a:t>alumnos</a:t>
            </a:r>
            <a:r>
              <a:rPr lang="fr-FR" sz="2000" dirty="0">
                <a:latin typeface="Times New Roman" charset="0"/>
              </a:rPr>
              <a:t>. Hay </a:t>
            </a:r>
            <a:r>
              <a:rPr lang="fr-FR" sz="2000" dirty="0" err="1">
                <a:latin typeface="Times New Roman" charset="0"/>
              </a:rPr>
              <a:t>varios</a:t>
            </a:r>
            <a:r>
              <a:rPr lang="fr-FR" sz="2000" dirty="0">
                <a:latin typeface="Times New Roman" charset="0"/>
              </a:rPr>
              <a:t> </a:t>
            </a:r>
            <a:r>
              <a:rPr lang="fr-FR" sz="2000" dirty="0" err="1">
                <a:latin typeface="Times New Roman" charset="0"/>
              </a:rPr>
              <a:t>turnos</a:t>
            </a:r>
            <a:r>
              <a:rPr lang="fr-FR" sz="2000" dirty="0">
                <a:latin typeface="Times New Roman" charset="0"/>
              </a:rPr>
              <a:t> para que los 600 </a:t>
            </a:r>
            <a:r>
              <a:rPr lang="fr-FR" sz="2000" dirty="0" err="1">
                <a:latin typeface="Times New Roman" charset="0"/>
              </a:rPr>
              <a:t>alumnos</a:t>
            </a:r>
            <a:r>
              <a:rPr lang="fr-FR" sz="2000" dirty="0">
                <a:latin typeface="Times New Roman" charset="0"/>
              </a:rPr>
              <a:t> </a:t>
            </a:r>
            <a:r>
              <a:rPr lang="fr-FR" sz="2000" dirty="0" err="1">
                <a:latin typeface="Times New Roman" charset="0"/>
              </a:rPr>
              <a:t>puedan</a:t>
            </a:r>
            <a:r>
              <a:rPr lang="fr-FR" sz="2000" dirty="0">
                <a:latin typeface="Times New Roman" charset="0"/>
              </a:rPr>
              <a:t> </a:t>
            </a:r>
            <a:r>
              <a:rPr lang="fr-FR" sz="2000" dirty="0" err="1">
                <a:latin typeface="Times New Roman" charset="0"/>
              </a:rPr>
              <a:t>comer</a:t>
            </a:r>
            <a:r>
              <a:rPr lang="fr-FR" sz="2000" dirty="0">
                <a:latin typeface="Times New Roman" charset="0"/>
              </a:rPr>
              <a:t>. Los </a:t>
            </a:r>
            <a:r>
              <a:rPr lang="fr-FR" sz="2000" dirty="0" err="1">
                <a:latin typeface="Times New Roman" charset="0"/>
              </a:rPr>
              <a:t>profesores</a:t>
            </a:r>
            <a:r>
              <a:rPr lang="fr-FR" sz="2000" dirty="0">
                <a:latin typeface="Times New Roman" charset="0"/>
              </a:rPr>
              <a:t> </a:t>
            </a:r>
            <a:r>
              <a:rPr lang="fr-FR" sz="2000" dirty="0" err="1">
                <a:latin typeface="Times New Roman" charset="0"/>
              </a:rPr>
              <a:t>tienen</a:t>
            </a:r>
            <a:r>
              <a:rPr lang="fr-FR" sz="2000" dirty="0">
                <a:latin typeface="Times New Roman" charset="0"/>
              </a:rPr>
              <a:t> </a:t>
            </a:r>
            <a:r>
              <a:rPr lang="fr-FR" sz="2000" dirty="0" err="1">
                <a:latin typeface="Times New Roman" charset="0"/>
              </a:rPr>
              <a:t>una</a:t>
            </a:r>
            <a:r>
              <a:rPr lang="fr-FR" sz="2000" dirty="0">
                <a:latin typeface="Times New Roman" charset="0"/>
              </a:rPr>
              <a:t> </a:t>
            </a:r>
            <a:r>
              <a:rPr lang="fr-FR" sz="2000" dirty="0" err="1">
                <a:latin typeface="Times New Roman" charset="0"/>
              </a:rPr>
              <a:t>pequeña</a:t>
            </a:r>
            <a:r>
              <a:rPr lang="fr-FR" sz="2000" dirty="0">
                <a:latin typeface="Times New Roman" charset="0"/>
              </a:rPr>
              <a:t> sala </a:t>
            </a:r>
            <a:r>
              <a:rPr lang="fr-FR" sz="2000" dirty="0" err="1">
                <a:latin typeface="Times New Roman" charset="0"/>
              </a:rPr>
              <a:t>cerca</a:t>
            </a:r>
            <a:r>
              <a:rPr lang="fr-FR" sz="2000" dirty="0">
                <a:latin typeface="Times New Roman" charset="0"/>
              </a:rPr>
              <a:t> de la </a:t>
            </a:r>
            <a:r>
              <a:rPr lang="fr-FR" sz="2000" dirty="0" err="1">
                <a:latin typeface="Times New Roman" charset="0"/>
              </a:rPr>
              <a:t>nuestra</a:t>
            </a:r>
            <a:r>
              <a:rPr lang="fr-FR" sz="2000" dirty="0">
                <a:latin typeface="Times New Roman" charset="0"/>
              </a:rPr>
              <a:t>. La </a:t>
            </a:r>
            <a:r>
              <a:rPr lang="fr-FR" sz="2000" dirty="0" err="1">
                <a:latin typeface="Times New Roman" charset="0"/>
              </a:rPr>
              <a:t>cocina</a:t>
            </a:r>
            <a:r>
              <a:rPr lang="fr-FR" sz="2000" dirty="0">
                <a:latin typeface="Times New Roman" charset="0"/>
              </a:rPr>
              <a:t> nos </a:t>
            </a:r>
            <a:r>
              <a:rPr lang="fr-FR" sz="2000" dirty="0" err="1">
                <a:latin typeface="Times New Roman" charset="0"/>
              </a:rPr>
              <a:t>sirve</a:t>
            </a:r>
            <a:r>
              <a:rPr lang="fr-FR" sz="2000" dirty="0">
                <a:latin typeface="Times New Roman" charset="0"/>
              </a:rPr>
              <a:t> </a:t>
            </a:r>
            <a:r>
              <a:rPr lang="fr-FR" sz="2000" dirty="0" err="1">
                <a:latin typeface="Times New Roman" charset="0"/>
              </a:rPr>
              <a:t>comidas</a:t>
            </a:r>
            <a:r>
              <a:rPr lang="fr-FR" sz="2000" dirty="0">
                <a:latin typeface="Times New Roman" charset="0"/>
              </a:rPr>
              <a:t> </a:t>
            </a:r>
            <a:r>
              <a:rPr lang="fr-FR" sz="2000" dirty="0" err="1">
                <a:latin typeface="Times New Roman" charset="0"/>
              </a:rPr>
              <a:t>diferentes</a:t>
            </a:r>
            <a:r>
              <a:rPr lang="fr-FR" sz="2000" dirty="0">
                <a:latin typeface="Times New Roman" charset="0"/>
              </a:rPr>
              <a:t> </a:t>
            </a:r>
            <a:r>
              <a:rPr lang="fr-FR" sz="2000" dirty="0" err="1">
                <a:latin typeface="Times New Roman" charset="0"/>
              </a:rPr>
              <a:t>todos</a:t>
            </a:r>
            <a:r>
              <a:rPr lang="fr-FR" sz="2000" dirty="0">
                <a:latin typeface="Times New Roman" charset="0"/>
              </a:rPr>
              <a:t> los </a:t>
            </a:r>
            <a:r>
              <a:rPr lang="fr-FR" sz="2000" dirty="0" err="1">
                <a:latin typeface="Times New Roman" charset="0"/>
              </a:rPr>
              <a:t>días</a:t>
            </a:r>
            <a:r>
              <a:rPr lang="fr-FR" sz="2000" dirty="0">
                <a:latin typeface="Times New Roman" charset="0"/>
              </a:rPr>
              <a:t> </a:t>
            </a:r>
            <a:r>
              <a:rPr lang="fr-FR" sz="2000" dirty="0" err="1">
                <a:latin typeface="Times New Roman" charset="0"/>
              </a:rPr>
              <a:t>del</a:t>
            </a:r>
            <a:r>
              <a:rPr lang="fr-FR" sz="2000" dirty="0">
                <a:latin typeface="Times New Roman" charset="0"/>
              </a:rPr>
              <a:t> </a:t>
            </a:r>
            <a:r>
              <a:rPr lang="fr-FR" sz="2000" dirty="0" err="1">
                <a:latin typeface="Times New Roman" charset="0"/>
              </a:rPr>
              <a:t>año</a:t>
            </a:r>
            <a:r>
              <a:rPr lang="fr-FR" sz="2000" dirty="0">
                <a:latin typeface="Times New Roman" charset="0"/>
              </a:rPr>
              <a:t>. </a:t>
            </a:r>
          </a:p>
          <a:p>
            <a:pPr algn="just"/>
            <a:r>
              <a:rPr lang="fr-FR" sz="2000" dirty="0" err="1">
                <a:latin typeface="Times New Roman" charset="0"/>
              </a:rPr>
              <a:t>Está</a:t>
            </a:r>
            <a:r>
              <a:rPr lang="fr-FR" sz="2000" dirty="0">
                <a:latin typeface="Times New Roman" charset="0"/>
              </a:rPr>
              <a:t> </a:t>
            </a:r>
            <a:r>
              <a:rPr lang="fr-FR" sz="2000" dirty="0" err="1">
                <a:latin typeface="Times New Roman" charset="0"/>
              </a:rPr>
              <a:t>abierto</a:t>
            </a:r>
            <a:r>
              <a:rPr lang="fr-FR" sz="2000" dirty="0">
                <a:latin typeface="Times New Roman" charset="0"/>
              </a:rPr>
              <a:t> de 12h15 a 14h </a:t>
            </a:r>
            <a:r>
              <a:rPr lang="fr-FR" sz="2000" dirty="0" err="1">
                <a:latin typeface="Times New Roman" charset="0"/>
              </a:rPr>
              <a:t>pero</a:t>
            </a:r>
            <a:r>
              <a:rPr lang="fr-FR" sz="2000" dirty="0">
                <a:latin typeface="Times New Roman" charset="0"/>
              </a:rPr>
              <a:t> no </a:t>
            </a:r>
            <a:r>
              <a:rPr lang="fr-FR" sz="2000" dirty="0" err="1">
                <a:latin typeface="Times New Roman" charset="0"/>
              </a:rPr>
              <a:t>podemos</a:t>
            </a:r>
            <a:r>
              <a:rPr lang="fr-FR" sz="2000" dirty="0">
                <a:latin typeface="Times New Roman" charset="0"/>
              </a:rPr>
              <a:t> </a:t>
            </a:r>
            <a:r>
              <a:rPr lang="fr-FR" sz="2000" dirty="0" err="1">
                <a:latin typeface="Times New Roman" charset="0"/>
              </a:rPr>
              <a:t>ir</a:t>
            </a:r>
            <a:r>
              <a:rPr lang="fr-FR" sz="2000" dirty="0">
                <a:latin typeface="Times New Roman" charset="0"/>
              </a:rPr>
              <a:t> </a:t>
            </a:r>
            <a:r>
              <a:rPr lang="fr-FR" sz="2000" dirty="0" err="1">
                <a:latin typeface="Times New Roman" charset="0"/>
              </a:rPr>
              <a:t>cuando</a:t>
            </a:r>
            <a:r>
              <a:rPr lang="fr-FR" sz="2000" dirty="0">
                <a:latin typeface="Times New Roman" charset="0"/>
              </a:rPr>
              <a:t> </a:t>
            </a:r>
            <a:r>
              <a:rPr lang="fr-FR" sz="2000" dirty="0" err="1">
                <a:latin typeface="Times New Roman" charset="0"/>
              </a:rPr>
              <a:t>queremos</a:t>
            </a:r>
            <a:r>
              <a:rPr lang="fr-FR" sz="2000" dirty="0">
                <a:latin typeface="Times New Roman" charset="0"/>
              </a:rPr>
              <a:t>.      </a:t>
            </a:r>
          </a:p>
          <a:p>
            <a:pPr algn="just"/>
            <a:endParaRPr lang="fr-FR" sz="2000" dirty="0">
              <a:latin typeface="Times New Roman" charset="0"/>
            </a:endParaRPr>
          </a:p>
          <a:p>
            <a:pPr algn="just"/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837835" y="367611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625" y="3022600"/>
            <a:ext cx="5908675" cy="291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50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496" y="578589"/>
            <a:ext cx="2743200" cy="205853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725" y="563563"/>
            <a:ext cx="2743200" cy="207539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22" y="3302101"/>
            <a:ext cx="2743200" cy="20585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9984" y="3287724"/>
            <a:ext cx="2743200" cy="205853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105607" y="2640743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b="1" dirty="0" err="1"/>
              <a:t>Comedor</a:t>
            </a:r>
            <a:r>
              <a:rPr lang="fr-FR" b="1" dirty="0"/>
              <a:t> </a:t>
            </a:r>
            <a:r>
              <a:rPr lang="fr-FR" b="1" dirty="0" err="1"/>
              <a:t>Profes</a:t>
            </a:r>
            <a:endParaRPr lang="fr-FR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887056" y="2640743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b="1" dirty="0"/>
              <a:t>Bar de </a:t>
            </a:r>
            <a:r>
              <a:rPr lang="fr-FR" b="1" dirty="0" err="1"/>
              <a:t>entradas</a:t>
            </a:r>
            <a:endParaRPr lang="fr-FR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5105607" y="5358063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b="1" dirty="0" err="1"/>
              <a:t>Comedor</a:t>
            </a:r>
            <a:r>
              <a:rPr lang="fr-FR" b="1" dirty="0"/>
              <a:t> </a:t>
            </a:r>
            <a:r>
              <a:rPr lang="fr-FR" b="1" dirty="0" err="1"/>
              <a:t>alumnos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1043933" y="5358063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b="1" dirty="0" err="1"/>
              <a:t>Salida</a:t>
            </a:r>
            <a:r>
              <a:rPr lang="fr-FR" b="1" dirty="0"/>
              <a:t> </a:t>
            </a:r>
            <a:r>
              <a:rPr lang="fr-FR" b="1" dirty="0" err="1"/>
              <a:t>del</a:t>
            </a:r>
            <a:r>
              <a:rPr lang="fr-FR" b="1" dirty="0"/>
              <a:t> </a:t>
            </a:r>
            <a:r>
              <a:rPr lang="fr-FR" b="1" dirty="0" err="1"/>
              <a:t>comedor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530426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684213" y="869950"/>
            <a:ext cx="7596772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fr-FR" sz="2800" dirty="0">
                <a:latin typeface="Impact"/>
              </a:rPr>
              <a:t>Los </a:t>
            </a:r>
            <a:r>
              <a:rPr lang="fr-FR" sz="2800" dirty="0" err="1">
                <a:latin typeface="Impact"/>
              </a:rPr>
              <a:t>casilleros</a:t>
            </a:r>
            <a:r>
              <a:rPr lang="fr-FR" sz="2800" dirty="0">
                <a:latin typeface="Impact"/>
              </a:rPr>
              <a:t> de los </a:t>
            </a:r>
            <a:r>
              <a:rPr lang="fr-FR" sz="2800" dirty="0" err="1">
                <a:latin typeface="Impact"/>
              </a:rPr>
              <a:t>alumnos</a:t>
            </a:r>
            <a:endParaRPr lang="fr-FR" sz="2800" dirty="0">
              <a:latin typeface="Impact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64836" y="148816"/>
            <a:ext cx="7321550" cy="350865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just"/>
            <a:endParaRPr lang="fr-FR" dirty="0">
              <a:latin typeface="Vijaya" charset="0"/>
            </a:endParaRPr>
          </a:p>
          <a:p>
            <a:pPr algn="just"/>
            <a:r>
              <a:rPr lang="fr-FR" dirty="0">
                <a:latin typeface="Times New Roman" charset="0"/>
              </a:rPr>
              <a:t> </a:t>
            </a:r>
          </a:p>
          <a:p>
            <a:pPr algn="just"/>
            <a:r>
              <a:rPr lang="fr-FR" dirty="0">
                <a:latin typeface="Times New Roman" charset="0"/>
              </a:rPr>
              <a:t> </a:t>
            </a:r>
          </a:p>
          <a:p>
            <a:pPr algn="just"/>
            <a:r>
              <a:rPr lang="fr-FR" dirty="0">
                <a:latin typeface="Times New Roman" charset="0"/>
              </a:rPr>
              <a:t> </a:t>
            </a:r>
          </a:p>
          <a:p>
            <a:pPr algn="just"/>
            <a:r>
              <a:rPr lang="fr-FR" dirty="0">
                <a:latin typeface="Times New Roman" charset="0"/>
              </a:rPr>
              <a:t> </a:t>
            </a:r>
          </a:p>
          <a:p>
            <a:pPr algn="just"/>
            <a:r>
              <a:rPr lang="fr-FR" sz="2400" dirty="0">
                <a:latin typeface="Times New Roman" charset="0"/>
              </a:rPr>
              <a:t>En </a:t>
            </a:r>
            <a:r>
              <a:rPr lang="fr-FR" sz="2400" dirty="0" err="1">
                <a:latin typeface="Times New Roman" charset="0"/>
              </a:rPr>
              <a:t>nuestro</a:t>
            </a:r>
            <a:r>
              <a:rPr lang="fr-FR" sz="2400" dirty="0">
                <a:latin typeface="Times New Roman" charset="0"/>
              </a:rPr>
              <a:t> </a:t>
            </a:r>
            <a:r>
              <a:rPr lang="fr-FR" sz="2400" dirty="0" err="1">
                <a:latin typeface="Times New Roman" charset="0"/>
              </a:rPr>
              <a:t>colegio</a:t>
            </a:r>
            <a:r>
              <a:rPr lang="fr-FR" sz="2400" dirty="0">
                <a:latin typeface="Times New Roman" charset="0"/>
              </a:rPr>
              <a:t> </a:t>
            </a:r>
            <a:r>
              <a:rPr lang="fr-FR" sz="2400" dirty="0" err="1">
                <a:latin typeface="Times New Roman" charset="0"/>
              </a:rPr>
              <a:t>hay</a:t>
            </a:r>
            <a:r>
              <a:rPr lang="fr-FR" sz="2400" dirty="0">
                <a:latin typeface="Times New Roman" charset="0"/>
              </a:rPr>
              <a:t> </a:t>
            </a:r>
            <a:r>
              <a:rPr lang="fr-FR" sz="2400" dirty="0" err="1">
                <a:latin typeface="Times New Roman" charset="0"/>
              </a:rPr>
              <a:t>casilleros</a:t>
            </a:r>
            <a:r>
              <a:rPr lang="fr-FR" sz="2400" dirty="0">
                <a:latin typeface="Times New Roman" charset="0"/>
              </a:rPr>
              <a:t> para los que </a:t>
            </a:r>
            <a:r>
              <a:rPr lang="fr-FR" sz="2400" dirty="0" err="1">
                <a:latin typeface="Times New Roman" charset="0"/>
              </a:rPr>
              <a:t>comen</a:t>
            </a:r>
            <a:r>
              <a:rPr lang="fr-FR" sz="2400" dirty="0">
                <a:latin typeface="Times New Roman" charset="0"/>
              </a:rPr>
              <a:t> en el </a:t>
            </a:r>
            <a:r>
              <a:rPr lang="fr-FR" sz="2400" dirty="0" err="1">
                <a:latin typeface="Times New Roman" charset="0"/>
              </a:rPr>
              <a:t>comedor</a:t>
            </a:r>
            <a:r>
              <a:rPr lang="fr-FR" sz="2400" dirty="0">
                <a:latin typeface="Times New Roman" charset="0"/>
              </a:rPr>
              <a:t> </a:t>
            </a:r>
            <a:r>
              <a:rPr lang="fr-FR" sz="2400" dirty="0" err="1">
                <a:latin typeface="Times New Roman" charset="0"/>
              </a:rPr>
              <a:t>pero</a:t>
            </a:r>
            <a:r>
              <a:rPr lang="fr-FR" sz="2400" dirty="0">
                <a:latin typeface="Times New Roman" charset="0"/>
              </a:rPr>
              <a:t> los que no </a:t>
            </a:r>
            <a:r>
              <a:rPr lang="fr-FR" sz="2400" dirty="0" err="1">
                <a:latin typeface="Times New Roman" charset="0"/>
              </a:rPr>
              <a:t>comen</a:t>
            </a:r>
            <a:r>
              <a:rPr lang="fr-FR" sz="2400" dirty="0">
                <a:latin typeface="Times New Roman" charset="0"/>
              </a:rPr>
              <a:t> no </a:t>
            </a:r>
            <a:r>
              <a:rPr lang="fr-FR" sz="2400" dirty="0" err="1">
                <a:latin typeface="Times New Roman" charset="0"/>
              </a:rPr>
              <a:t>tienen</a:t>
            </a:r>
            <a:r>
              <a:rPr lang="fr-FR" sz="2400" dirty="0">
                <a:latin typeface="Times New Roman" charset="0"/>
              </a:rPr>
              <a:t> </a:t>
            </a:r>
            <a:r>
              <a:rPr lang="fr-FR" sz="2400" dirty="0" err="1">
                <a:latin typeface="Times New Roman" charset="0"/>
              </a:rPr>
              <a:t>derecho</a:t>
            </a:r>
            <a:r>
              <a:rPr lang="fr-FR" sz="2400" dirty="0">
                <a:latin typeface="Times New Roman" charset="0"/>
              </a:rPr>
              <a:t> (los </a:t>
            </a:r>
            <a:r>
              <a:rPr lang="fr-FR" sz="2400" dirty="0" err="1">
                <a:latin typeface="Times New Roman" charset="0"/>
              </a:rPr>
              <a:t>llamamos</a:t>
            </a:r>
            <a:r>
              <a:rPr lang="fr-FR" sz="2400" dirty="0">
                <a:latin typeface="Times New Roman" charset="0"/>
              </a:rPr>
              <a:t> "</a:t>
            </a:r>
            <a:r>
              <a:rPr lang="fr-FR" sz="2400" dirty="0" err="1">
                <a:latin typeface="Times New Roman" charset="0"/>
              </a:rPr>
              <a:t>externos</a:t>
            </a:r>
            <a:r>
              <a:rPr lang="fr-FR" sz="2400" dirty="0">
                <a:latin typeface="Times New Roman" charset="0"/>
              </a:rPr>
              <a:t> "), y a los que </a:t>
            </a:r>
            <a:r>
              <a:rPr lang="fr-FR" sz="2400" dirty="0" err="1">
                <a:latin typeface="Times New Roman" charset="0"/>
              </a:rPr>
              <a:t>comen</a:t>
            </a:r>
            <a:r>
              <a:rPr lang="fr-FR" sz="2400" dirty="0">
                <a:latin typeface="Times New Roman" charset="0"/>
              </a:rPr>
              <a:t> en el </a:t>
            </a:r>
            <a:r>
              <a:rPr lang="fr-FR" sz="2400" dirty="0" err="1">
                <a:latin typeface="Times New Roman" charset="0"/>
              </a:rPr>
              <a:t>comedor</a:t>
            </a:r>
            <a:r>
              <a:rPr lang="fr-FR" sz="2400" dirty="0">
                <a:latin typeface="Times New Roman" charset="0"/>
              </a:rPr>
              <a:t> (en el </a:t>
            </a:r>
            <a:r>
              <a:rPr lang="fr-FR" sz="2400" dirty="0" err="1">
                <a:latin typeface="Times New Roman" charset="0"/>
              </a:rPr>
              <a:t>colegio</a:t>
            </a:r>
            <a:r>
              <a:rPr lang="fr-FR" sz="2400" dirty="0">
                <a:latin typeface="Times New Roman" charset="0"/>
              </a:rPr>
              <a:t>) se les </a:t>
            </a:r>
            <a:r>
              <a:rPr lang="fr-FR" sz="2400" dirty="0" err="1">
                <a:latin typeface="Times New Roman" charset="0"/>
              </a:rPr>
              <a:t>llama</a:t>
            </a:r>
            <a:r>
              <a:rPr lang="fr-FR" sz="2400" dirty="0">
                <a:latin typeface="Times New Roman" charset="0"/>
              </a:rPr>
              <a:t> «"semi-</a:t>
            </a:r>
            <a:r>
              <a:rPr lang="fr-FR" sz="2400" dirty="0" err="1">
                <a:latin typeface="Times New Roman" charset="0"/>
              </a:rPr>
              <a:t>pensionistas</a:t>
            </a:r>
            <a:r>
              <a:rPr lang="fr-FR" sz="2400" dirty="0">
                <a:latin typeface="Times New Roman" charset="0"/>
              </a:rPr>
              <a:t> ". </a:t>
            </a:r>
          </a:p>
          <a:p>
            <a:pPr algn="just"/>
            <a:r>
              <a:rPr lang="fr-FR" dirty="0">
                <a:latin typeface="Times New Roman" charset="0"/>
              </a:rPr>
              <a:t> 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749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ZoneTexte 2"/>
          <p:cNvSpPr txBox="1"/>
          <p:nvPr/>
        </p:nvSpPr>
        <p:spPr>
          <a:xfrm>
            <a:off x="669925" y="466725"/>
            <a:ext cx="7574711" cy="707886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sz="4000" i="1" u="sng" dirty="0">
                <a:latin typeface="Impact"/>
              </a:rPr>
              <a:t>UN LUGAR FUNDAMENTAL: EL CDI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92900" y="1296988"/>
            <a:ext cx="8174850" cy="147732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fr-FR" i="1" dirty="0">
                <a:latin typeface="Times New Roman" charset="0"/>
              </a:rPr>
              <a:t>El Centro de </a:t>
            </a:r>
            <a:r>
              <a:rPr lang="fr-FR" i="1" dirty="0" err="1">
                <a:latin typeface="Times New Roman" charset="0"/>
              </a:rPr>
              <a:t>Documentaci</a:t>
            </a:r>
            <a:r>
              <a:rPr lang="fr-FR" i="1" dirty="0" err="1">
                <a:latin typeface="Calibri" charset="0"/>
              </a:rPr>
              <a:t>ó</a:t>
            </a:r>
            <a:r>
              <a:rPr lang="fr-FR" i="1" dirty="0" err="1">
                <a:latin typeface="Times New Roman" charset="0"/>
              </a:rPr>
              <a:t>n</a:t>
            </a:r>
            <a:r>
              <a:rPr lang="fr-FR" i="1" dirty="0">
                <a:latin typeface="Times New Roman" charset="0"/>
              </a:rPr>
              <a:t> e </a:t>
            </a:r>
            <a:r>
              <a:rPr lang="fr-FR" i="1" dirty="0" err="1">
                <a:latin typeface="Times New Roman" charset="0"/>
              </a:rPr>
              <a:t>Informaci</a:t>
            </a:r>
            <a:r>
              <a:rPr lang="fr-FR" i="1" dirty="0" err="1">
                <a:latin typeface="Calibri" charset="0"/>
              </a:rPr>
              <a:t>ó</a:t>
            </a:r>
            <a:r>
              <a:rPr lang="fr-FR" i="1" dirty="0" err="1">
                <a:latin typeface="Times New Roman" charset="0"/>
              </a:rPr>
              <a:t>n</a:t>
            </a:r>
            <a:r>
              <a:rPr lang="fr-FR" i="1" dirty="0">
                <a:latin typeface="Times New Roman" charset="0"/>
              </a:rPr>
              <a:t> (CD1) es </a:t>
            </a:r>
            <a:r>
              <a:rPr lang="fr-FR" i="1" dirty="0" err="1">
                <a:latin typeface="Times New Roman" charset="0"/>
              </a:rPr>
              <a:t>una</a:t>
            </a:r>
            <a:r>
              <a:rPr lang="fr-FR" i="1" dirty="0">
                <a:latin typeface="Times New Roman" charset="0"/>
              </a:rPr>
              <a:t> sala </a:t>
            </a:r>
            <a:r>
              <a:rPr lang="fr-FR" i="1" dirty="0" err="1">
                <a:latin typeface="Times New Roman" charset="0"/>
              </a:rPr>
              <a:t>donde</a:t>
            </a:r>
            <a:r>
              <a:rPr lang="fr-FR" i="1" dirty="0">
                <a:latin typeface="Times New Roman" charset="0"/>
              </a:rPr>
              <a:t> </a:t>
            </a:r>
            <a:r>
              <a:rPr lang="fr-FR" i="1" dirty="0" err="1">
                <a:latin typeface="Times New Roman" charset="0"/>
              </a:rPr>
              <a:t>podemos</a:t>
            </a:r>
            <a:r>
              <a:rPr lang="fr-FR" i="1" dirty="0">
                <a:latin typeface="Times New Roman" charset="0"/>
              </a:rPr>
              <a:t> </a:t>
            </a:r>
            <a:r>
              <a:rPr lang="fr-FR" i="1" dirty="0" err="1">
                <a:latin typeface="Times New Roman" charset="0"/>
              </a:rPr>
              <a:t>encontrar</a:t>
            </a:r>
            <a:r>
              <a:rPr lang="fr-FR" i="1" dirty="0">
                <a:latin typeface="Times New Roman" charset="0"/>
              </a:rPr>
              <a:t> </a:t>
            </a:r>
            <a:r>
              <a:rPr lang="fr-FR" i="1" dirty="0" err="1">
                <a:latin typeface="Times New Roman" charset="0"/>
              </a:rPr>
              <a:t>informaci</a:t>
            </a:r>
            <a:r>
              <a:rPr lang="fr-FR" i="1" dirty="0" err="1">
                <a:latin typeface="Calibri" charset="0"/>
              </a:rPr>
              <a:t>ón</a:t>
            </a:r>
            <a:r>
              <a:rPr lang="fr-FR" i="1" dirty="0">
                <a:latin typeface="Calibri" charset="0"/>
              </a:rPr>
              <a:t> de </a:t>
            </a:r>
            <a:r>
              <a:rPr lang="fr-FR" i="1" dirty="0" err="1">
                <a:latin typeface="Calibri" charset="0"/>
              </a:rPr>
              <a:t>todo</a:t>
            </a:r>
            <a:r>
              <a:rPr lang="fr-FR" i="1" dirty="0">
                <a:latin typeface="Calibri" charset="0"/>
              </a:rPr>
              <a:t> </a:t>
            </a:r>
            <a:r>
              <a:rPr lang="fr-FR" i="1" dirty="0" err="1">
                <a:latin typeface="Calibri" charset="0"/>
              </a:rPr>
              <a:t>tipo</a:t>
            </a:r>
            <a:r>
              <a:rPr lang="fr-FR" i="1" dirty="0">
                <a:latin typeface="Calibri" charset="0"/>
              </a:rPr>
              <a:t>,</a:t>
            </a:r>
            <a:r>
              <a:rPr lang="fr-FR" i="1" dirty="0">
                <a:latin typeface="Times New Roman" charset="0"/>
              </a:rPr>
              <a:t> en </a:t>
            </a:r>
            <a:r>
              <a:rPr lang="fr-FR" i="1" dirty="0" err="1">
                <a:latin typeface="Times New Roman" charset="0"/>
              </a:rPr>
              <a:t>particular</a:t>
            </a:r>
            <a:r>
              <a:rPr lang="fr-FR" i="1" dirty="0">
                <a:latin typeface="Times New Roman" charset="0"/>
              </a:rPr>
              <a:t> </a:t>
            </a:r>
            <a:r>
              <a:rPr lang="fr-FR" i="1" dirty="0" err="1">
                <a:latin typeface="Times New Roman" charset="0"/>
              </a:rPr>
              <a:t>libros</a:t>
            </a:r>
            <a:r>
              <a:rPr lang="fr-FR" i="1" dirty="0">
                <a:latin typeface="Times New Roman" charset="0"/>
              </a:rPr>
              <a:t> (</a:t>
            </a:r>
            <a:r>
              <a:rPr lang="fr-FR" i="1" dirty="0" err="1">
                <a:latin typeface="Times New Roman" charset="0"/>
              </a:rPr>
              <a:t>diccionarios</a:t>
            </a:r>
            <a:r>
              <a:rPr lang="fr-FR" i="1" dirty="0">
                <a:latin typeface="Times New Roman" charset="0"/>
              </a:rPr>
              <a:t>, </a:t>
            </a:r>
            <a:r>
              <a:rPr lang="fr-FR" i="1" dirty="0" err="1">
                <a:latin typeface="Times New Roman" charset="0"/>
              </a:rPr>
              <a:t>enciclopedias</a:t>
            </a:r>
            <a:r>
              <a:rPr lang="fr-FR" i="1" dirty="0">
                <a:latin typeface="Times New Roman" charset="0"/>
              </a:rPr>
              <a:t>, </a:t>
            </a:r>
            <a:r>
              <a:rPr lang="fr-FR" i="1" dirty="0" err="1">
                <a:latin typeface="Times New Roman" charset="0"/>
              </a:rPr>
              <a:t>novelas</a:t>
            </a:r>
            <a:r>
              <a:rPr lang="fr-FR" i="1" dirty="0">
                <a:latin typeface="Times New Roman" charset="0"/>
              </a:rPr>
              <a:t>, </a:t>
            </a:r>
            <a:r>
              <a:rPr lang="fr-FR" i="1" dirty="0" err="1">
                <a:latin typeface="Times New Roman" charset="0"/>
              </a:rPr>
              <a:t>etc</a:t>
            </a:r>
            <a:r>
              <a:rPr lang="fr-FR" i="1" dirty="0">
                <a:latin typeface="Times New Roman" charset="0"/>
              </a:rPr>
              <a:t>). </a:t>
            </a:r>
            <a:r>
              <a:rPr lang="fr-FR" i="1" dirty="0" err="1">
                <a:latin typeface="Times New Roman" charset="0"/>
              </a:rPr>
              <a:t>Podemos</a:t>
            </a:r>
            <a:r>
              <a:rPr lang="fr-FR" i="1" dirty="0">
                <a:latin typeface="Times New Roman" charset="0"/>
              </a:rPr>
              <a:t> </a:t>
            </a:r>
            <a:r>
              <a:rPr lang="fr-FR" i="1" dirty="0" err="1">
                <a:latin typeface="Times New Roman" charset="0"/>
              </a:rPr>
              <a:t>también</a:t>
            </a:r>
            <a:r>
              <a:rPr lang="fr-FR" i="1" dirty="0">
                <a:latin typeface="Times New Roman" charset="0"/>
              </a:rPr>
              <a:t> </a:t>
            </a:r>
            <a:r>
              <a:rPr lang="fr-FR" i="1" dirty="0" err="1">
                <a:latin typeface="Times New Roman" charset="0"/>
              </a:rPr>
              <a:t>encontrar</a:t>
            </a:r>
            <a:r>
              <a:rPr lang="fr-FR" i="1" dirty="0">
                <a:latin typeface="Times New Roman" charset="0"/>
              </a:rPr>
              <a:t> </a:t>
            </a:r>
            <a:r>
              <a:rPr lang="fr-FR" i="1" dirty="0" err="1">
                <a:latin typeface="Times New Roman" charset="0"/>
              </a:rPr>
              <a:t>all</a:t>
            </a:r>
            <a:r>
              <a:rPr lang="fr-FR" i="1" dirty="0" err="1">
                <a:latin typeface="Calibri" charset="0"/>
              </a:rPr>
              <a:t>í</a:t>
            </a:r>
            <a:r>
              <a:rPr lang="fr-FR" i="1" dirty="0">
                <a:latin typeface="Times New Roman" charset="0"/>
              </a:rPr>
              <a:t> </a:t>
            </a:r>
            <a:r>
              <a:rPr lang="fr-FR" i="1" dirty="0" err="1">
                <a:latin typeface="Times New Roman" charset="0"/>
              </a:rPr>
              <a:t>ordenadores</a:t>
            </a:r>
            <a:r>
              <a:rPr lang="fr-FR" i="1" dirty="0">
                <a:latin typeface="Times New Roman" charset="0"/>
              </a:rPr>
              <a:t> para los </a:t>
            </a:r>
            <a:r>
              <a:rPr lang="fr-FR" i="1" dirty="0" err="1">
                <a:latin typeface="Times New Roman" charset="0"/>
              </a:rPr>
              <a:t>alumnos</a:t>
            </a:r>
            <a:r>
              <a:rPr lang="fr-FR" i="1" dirty="0">
                <a:latin typeface="Times New Roman" charset="0"/>
              </a:rPr>
              <a:t>. </a:t>
            </a:r>
          </a:p>
          <a:p>
            <a:pPr algn="ctr"/>
            <a:r>
              <a:rPr lang="fr-FR" i="1" dirty="0" err="1">
                <a:latin typeface="Times New Roman" charset="0"/>
              </a:rPr>
              <a:t>Está</a:t>
            </a:r>
            <a:r>
              <a:rPr lang="fr-FR" i="1" dirty="0">
                <a:latin typeface="Times New Roman" charset="0"/>
              </a:rPr>
              <a:t> </a:t>
            </a:r>
            <a:r>
              <a:rPr lang="fr-FR" i="1" dirty="0" err="1">
                <a:latin typeface="Times New Roman" charset="0"/>
              </a:rPr>
              <a:t>dirigido</a:t>
            </a:r>
            <a:r>
              <a:rPr lang="fr-FR" i="1" dirty="0">
                <a:latin typeface="Times New Roman" charset="0"/>
              </a:rPr>
              <a:t> </a:t>
            </a:r>
            <a:r>
              <a:rPr lang="fr-FR" i="1" dirty="0" err="1">
                <a:latin typeface="Times New Roman" charset="0"/>
              </a:rPr>
              <a:t>por</a:t>
            </a:r>
            <a:r>
              <a:rPr lang="fr-FR" i="1" dirty="0">
                <a:latin typeface="Times New Roman" charset="0"/>
              </a:rPr>
              <a:t> un </a:t>
            </a:r>
            <a:r>
              <a:rPr lang="fr-FR" i="1" dirty="0" err="1">
                <a:latin typeface="Times New Roman" charset="0"/>
              </a:rPr>
              <a:t>profesor</a:t>
            </a:r>
            <a:r>
              <a:rPr lang="fr-FR" i="1" dirty="0">
                <a:latin typeface="Times New Roman" charset="0"/>
              </a:rPr>
              <a:t> </a:t>
            </a:r>
            <a:r>
              <a:rPr lang="fr-FR" i="1" dirty="0" err="1">
                <a:latin typeface="Times New Roman" charset="0"/>
              </a:rPr>
              <a:t>documentalista</a:t>
            </a:r>
            <a:r>
              <a:rPr lang="fr-FR" i="1" dirty="0">
                <a:latin typeface="Times New Roman" charset="0"/>
              </a:rPr>
              <a:t>, en </a:t>
            </a:r>
            <a:r>
              <a:rPr lang="fr-FR" i="1" dirty="0" err="1">
                <a:latin typeface="Times New Roman" charset="0"/>
              </a:rPr>
              <a:t>nuestro</a:t>
            </a:r>
            <a:r>
              <a:rPr lang="fr-FR" i="1" dirty="0">
                <a:latin typeface="Times New Roman" charset="0"/>
              </a:rPr>
              <a:t> </a:t>
            </a:r>
            <a:r>
              <a:rPr lang="fr-FR" i="1" dirty="0" err="1">
                <a:latin typeface="Times New Roman" charset="0"/>
              </a:rPr>
              <a:t>caso</a:t>
            </a:r>
            <a:r>
              <a:rPr lang="fr-FR" i="1" dirty="0">
                <a:latin typeface="Times New Roman" charset="0"/>
              </a:rPr>
              <a:t> : la Señora Gil.</a:t>
            </a:r>
            <a:r>
              <a:rPr lang="fr-FR" dirty="0">
                <a:latin typeface="Times New Roman" charset="0"/>
              </a:rPr>
              <a:t> </a:t>
            </a:r>
          </a:p>
          <a:p>
            <a:pPr algn="ctr"/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749" y="3025217"/>
            <a:ext cx="2743200" cy="205853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2323" y="3025217"/>
            <a:ext cx="2743200" cy="205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54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474932"/>
            <a:ext cx="6781800" cy="53630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800" b="1" i="1" dirty="0"/>
              <a:t>INICIATIVAS DIVERSAS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2000" y="1246517"/>
            <a:ext cx="7543800" cy="3886200"/>
          </a:xfr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  <a:prstDash val="sysDot"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b="1" i="1" u="sng" dirty="0">
                <a:latin typeface="Times New Roman" charset="0"/>
              </a:rPr>
              <a:t>LOS TALLERES</a:t>
            </a:r>
          </a:p>
          <a:p>
            <a:pPr marL="0" indent="0">
              <a:buNone/>
            </a:pPr>
            <a:endParaRPr lang="fr-FR" dirty="0">
              <a:latin typeface="Times New Roman" charset="0"/>
            </a:endParaRPr>
          </a:p>
          <a:p>
            <a:pPr marL="0" indent="0">
              <a:buNone/>
            </a:pPr>
            <a:r>
              <a:rPr lang="fr-FR" i="1" dirty="0" err="1">
                <a:latin typeface="Andalus" charset="0"/>
              </a:rPr>
              <a:t>Tenemos</a:t>
            </a:r>
            <a:r>
              <a:rPr lang="fr-FR" i="1" dirty="0">
                <a:latin typeface="Andalus" charset="0"/>
              </a:rPr>
              <a:t> en el </a:t>
            </a:r>
            <a:r>
              <a:rPr lang="fr-FR" i="1" dirty="0" err="1">
                <a:latin typeface="Andalus" charset="0"/>
              </a:rPr>
              <a:t>colegio</a:t>
            </a:r>
            <a:r>
              <a:rPr lang="fr-FR" i="1" dirty="0">
                <a:latin typeface="Andalus" charset="0"/>
              </a:rPr>
              <a:t> </a:t>
            </a:r>
            <a:r>
              <a:rPr lang="fr-FR" i="1" dirty="0" err="1">
                <a:latin typeface="Andalus" charset="0"/>
              </a:rPr>
              <a:t>varios</a:t>
            </a:r>
            <a:r>
              <a:rPr lang="fr-FR" i="1" dirty="0">
                <a:latin typeface="Andalus" charset="0"/>
              </a:rPr>
              <a:t> </a:t>
            </a:r>
            <a:r>
              <a:rPr lang="fr-FR" i="1" dirty="0" err="1">
                <a:latin typeface="Andalus" charset="0"/>
              </a:rPr>
              <a:t>talleres</a:t>
            </a:r>
            <a:r>
              <a:rPr lang="fr-FR" i="1" dirty="0">
                <a:latin typeface="Andalus" charset="0"/>
              </a:rPr>
              <a:t> </a:t>
            </a:r>
            <a:r>
              <a:rPr lang="fr-FR" i="1" dirty="0" err="1">
                <a:latin typeface="Andalus" charset="0"/>
              </a:rPr>
              <a:t>como</a:t>
            </a:r>
            <a:r>
              <a:rPr lang="fr-FR" i="1" dirty="0">
                <a:latin typeface="Andalus" charset="0"/>
              </a:rPr>
              <a:t> el taller de </a:t>
            </a:r>
            <a:r>
              <a:rPr lang="es-ES" i="1" dirty="0">
                <a:latin typeface="Andalus" charset="0"/>
              </a:rPr>
              <a:t>cine, el taller  de canto, el taller de bridge y el taller de comedia</a:t>
            </a:r>
            <a:r>
              <a:rPr lang="fr-FR" i="1" dirty="0">
                <a:latin typeface="Andalus" charset="0"/>
              </a:rPr>
              <a:t> musical que </a:t>
            </a:r>
            <a:r>
              <a:rPr lang="fr-FR" i="1" dirty="0" err="1">
                <a:latin typeface="Andalus" charset="0"/>
              </a:rPr>
              <a:t>presenta</a:t>
            </a:r>
            <a:r>
              <a:rPr lang="fr-FR" i="1" dirty="0">
                <a:latin typeface="Andalus" charset="0"/>
              </a:rPr>
              <a:t> </a:t>
            </a:r>
            <a:r>
              <a:rPr lang="fr-FR" i="1" dirty="0" err="1">
                <a:latin typeface="Andalus" charset="0"/>
              </a:rPr>
              <a:t>una</a:t>
            </a:r>
            <a:r>
              <a:rPr lang="fr-FR" i="1" dirty="0">
                <a:latin typeface="Andalus" charset="0"/>
              </a:rPr>
              <a:t> version </a:t>
            </a:r>
            <a:r>
              <a:rPr lang="fr-FR" i="1" dirty="0" err="1">
                <a:latin typeface="Andalus" charset="0"/>
              </a:rPr>
              <a:t>moderna</a:t>
            </a:r>
            <a:r>
              <a:rPr lang="fr-FR" i="1" dirty="0">
                <a:latin typeface="Andalus" charset="0"/>
              </a:rPr>
              <a:t> de la historia de </a:t>
            </a:r>
            <a:r>
              <a:rPr lang="es-ES" i="1" dirty="0">
                <a:latin typeface="Andalus" charset="0"/>
              </a:rPr>
              <a:t>amor muy famosa, Carmen. Este taller está dirigido por</a:t>
            </a:r>
            <a:r>
              <a:rPr lang="fr-FR" i="1" dirty="0">
                <a:latin typeface="Andalus" charset="0"/>
              </a:rPr>
              <a:t> la señora </a:t>
            </a:r>
            <a:r>
              <a:rPr lang="fr-FR" i="1" dirty="0" err="1">
                <a:latin typeface="Andalus" charset="0"/>
              </a:rPr>
              <a:t>Turon</a:t>
            </a:r>
            <a:r>
              <a:rPr lang="fr-FR" i="1" dirty="0">
                <a:latin typeface="Andalus" charset="0"/>
              </a:rPr>
              <a:t> , </a:t>
            </a:r>
            <a:r>
              <a:rPr lang="fr-FR" i="1" dirty="0" err="1">
                <a:latin typeface="Andalus" charset="0"/>
              </a:rPr>
              <a:t>nuestra</a:t>
            </a:r>
            <a:r>
              <a:rPr lang="fr-FR" i="1" dirty="0">
                <a:latin typeface="Andalus" charset="0"/>
              </a:rPr>
              <a:t> </a:t>
            </a:r>
            <a:r>
              <a:rPr lang="fr-FR" i="1" dirty="0" err="1">
                <a:latin typeface="Andalus" charset="0"/>
              </a:rPr>
              <a:t>tutora</a:t>
            </a:r>
            <a:r>
              <a:rPr lang="es-ES" i="1" dirty="0">
                <a:latin typeface="Andalus" charset="0"/>
              </a:rPr>
              <a:t> y la señora De Oliveira que es </a:t>
            </a:r>
            <a:r>
              <a:rPr lang="fr-FR" i="1" dirty="0" err="1">
                <a:latin typeface="Andalus" charset="0"/>
              </a:rPr>
              <a:t>una</a:t>
            </a:r>
            <a:r>
              <a:rPr lang="fr-FR" i="1" dirty="0">
                <a:latin typeface="Andalus" charset="0"/>
              </a:rPr>
              <a:t> </a:t>
            </a:r>
            <a:r>
              <a:rPr lang="fr-FR" i="1" dirty="0" err="1">
                <a:latin typeface="Andalus" charset="0"/>
              </a:rPr>
              <a:t>profesora</a:t>
            </a:r>
            <a:r>
              <a:rPr lang="fr-FR" i="1" dirty="0">
                <a:latin typeface="Andalus" charset="0"/>
              </a:rPr>
              <a:t> de </a:t>
            </a:r>
            <a:r>
              <a:rPr lang="es-ES" i="1" dirty="0">
                <a:latin typeface="Andalus" charset="0"/>
              </a:rPr>
              <a:t>Francés del colegio. Somos unos treinta alumnos</a:t>
            </a:r>
            <a:r>
              <a:rPr lang="fr-FR" i="1" dirty="0">
                <a:latin typeface="Andalus" charset="0"/>
              </a:rPr>
              <a:t> de </a:t>
            </a:r>
            <a:r>
              <a:rPr lang="fr-FR" i="1" dirty="0" err="1">
                <a:latin typeface="Andalus" charset="0"/>
              </a:rPr>
              <a:t>todos</a:t>
            </a:r>
            <a:r>
              <a:rPr lang="fr-FR" i="1" dirty="0">
                <a:latin typeface="Andalus" charset="0"/>
              </a:rPr>
              <a:t> los </a:t>
            </a:r>
            <a:r>
              <a:rPr lang="fr-FR" i="1" dirty="0" err="1">
                <a:latin typeface="Andalus" charset="0"/>
              </a:rPr>
              <a:t>niveles</a:t>
            </a:r>
            <a:r>
              <a:rPr lang="fr-FR" i="1" dirty="0">
                <a:latin typeface="Andalus" charset="0"/>
              </a:rPr>
              <a:t> (de </a:t>
            </a:r>
            <a:r>
              <a:rPr lang="fr-FR" i="1" dirty="0" err="1">
                <a:latin typeface="Andalus" charset="0"/>
              </a:rPr>
              <a:t>doce</a:t>
            </a:r>
            <a:r>
              <a:rPr lang="fr-FR" i="1" dirty="0">
                <a:latin typeface="Andalus" charset="0"/>
              </a:rPr>
              <a:t> </a:t>
            </a:r>
            <a:r>
              <a:rPr lang="fr-FR" i="1" dirty="0" err="1">
                <a:latin typeface="Andalus" charset="0"/>
              </a:rPr>
              <a:t>años</a:t>
            </a:r>
            <a:r>
              <a:rPr lang="fr-FR" i="1" dirty="0">
                <a:latin typeface="Andalus" charset="0"/>
              </a:rPr>
              <a:t> a </a:t>
            </a:r>
            <a:r>
              <a:rPr lang="fr-FR" i="1" dirty="0" err="1">
                <a:latin typeface="Andalus" charset="0"/>
              </a:rPr>
              <a:t>quince</a:t>
            </a:r>
            <a:r>
              <a:rPr lang="fr-FR" i="1" dirty="0">
                <a:latin typeface="Andalus" charset="0"/>
              </a:rPr>
              <a:t> </a:t>
            </a:r>
            <a:r>
              <a:rPr lang="fr-FR" i="1" dirty="0" err="1">
                <a:latin typeface="Andalus" charset="0"/>
              </a:rPr>
              <a:t>años</a:t>
            </a:r>
            <a:r>
              <a:rPr lang="fr-FR" i="1" dirty="0">
                <a:latin typeface="Andalus" charset="0"/>
              </a:rPr>
              <a:t>). Nos </a:t>
            </a:r>
            <a:r>
              <a:rPr lang="fr-FR" i="1" dirty="0" err="1">
                <a:latin typeface="Andalus" charset="0"/>
              </a:rPr>
              <a:t>inspiramos</a:t>
            </a:r>
            <a:r>
              <a:rPr lang="fr-FR" i="1" dirty="0">
                <a:latin typeface="Andalus" charset="0"/>
              </a:rPr>
              <a:t> de la </a:t>
            </a:r>
            <a:r>
              <a:rPr lang="fr-FR" i="1" dirty="0" err="1">
                <a:latin typeface="Andalus" charset="0"/>
              </a:rPr>
              <a:t>película</a:t>
            </a:r>
            <a:r>
              <a:rPr lang="fr-FR" i="1" dirty="0">
                <a:latin typeface="Andalus" charset="0"/>
              </a:rPr>
              <a:t> de Carlos Saura</a:t>
            </a:r>
          </a:p>
          <a:p>
            <a:endParaRPr lang="fr-FR" dirty="0">
              <a:latin typeface="Times New Roman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2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0</TotalTime>
  <Words>475</Words>
  <Application>Microsoft Office PowerPoint</Application>
  <PresentationFormat>Affichage à l'écran (4:3)</PresentationFormat>
  <Paragraphs>125</Paragraphs>
  <Slides>10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Newsprint</vt:lpstr>
      <vt:lpstr>COLEGIO JEANNE D'ALBRET </vt:lpstr>
      <vt:lpstr>ORGANIGRAMA</vt:lpstr>
      <vt:lpstr>EL HORARIO DE NUESTRA CLASE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INICIATIVAS DIVERSAS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11</cp:revision>
  <dcterms:created xsi:type="dcterms:W3CDTF">2014-09-16T21:37:25Z</dcterms:created>
  <dcterms:modified xsi:type="dcterms:W3CDTF">2016-06-25T12:41:31Z</dcterms:modified>
</cp:coreProperties>
</file>