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0080625" cy="7559675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78" y="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DF9ED08-AF77-4C74-AB63-116E170B6DFE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3157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CB9EA5F-9959-45C7-ABDF-36735B0553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2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369BAF-51E1-475B-925E-3215658FF5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36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CE60E4-5422-4E25-B316-7E5DD8CCB05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03D614-C7AC-43C5-93F8-521902E591F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5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1228DD-BA7D-4E82-863A-5B2B3D36D80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46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301689-1A5D-436B-9142-9F362DEBDE5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01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60DAE4-A45E-4A0D-ACA3-227288F608E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62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0F1124-DDEF-42C5-AE3A-7A2F8BB1DA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60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AA1B3D-17A1-4BF0-A2F0-D455E605F89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5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BF3035-9B1F-4187-9B13-A4CA6C79B5E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48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44FF9D-9639-46D6-91F7-C3553ACEF49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60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702C98-A2C4-4DB4-88E0-71595C68792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73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503AAAD-1FC8-47C9-A25B-334448A1D022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360359" y="36000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b="1"/>
              <a:t>L'Espagne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576360" y="1778760"/>
            <a:ext cx="9071640" cy="1646605"/>
          </a:xfrm>
        </p:spPr>
        <p:txBody>
          <a:bodyPr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289"/>
              </a:spcBef>
              <a:spcAft>
                <a:spcPts val="289"/>
              </a:spcAft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Quand </a:t>
            </a:r>
            <a:r>
              <a:rPr lang="fr-FR" sz="2000" b="1" dirty="0">
                <a:solidFill>
                  <a:srgbClr val="FF0000"/>
                </a:solidFill>
              </a:rPr>
              <a:t>nous pensons  à l'Espagne nous pensons à :</a:t>
            </a:r>
          </a:p>
          <a:p>
            <a:pPr marL="0" lvl="0" indent="0" algn="l">
              <a:spcBef>
                <a:spcPts val="289"/>
              </a:spcBef>
              <a:spcAft>
                <a:spcPts val="289"/>
              </a:spcAft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marL="0" lvl="0" indent="0" algn="l">
              <a:spcBef>
                <a:spcPts val="289"/>
              </a:spcBef>
              <a:spcAft>
                <a:spcPts val="289"/>
              </a:spcAft>
              <a:buNone/>
            </a:pPr>
            <a:r>
              <a:rPr lang="fr-FR" sz="2000" b="1" dirty="0">
                <a:solidFill>
                  <a:srgbClr val="000000"/>
                </a:solidFill>
              </a:rPr>
              <a:t>Au flamenco</a:t>
            </a:r>
            <a:r>
              <a:rPr lang="fr-FR" sz="1800" b="1" dirty="0">
                <a:solidFill>
                  <a:srgbClr val="000000"/>
                </a:solidFill>
              </a:rPr>
              <a:t> :</a:t>
            </a:r>
          </a:p>
          <a:p>
            <a:pPr marL="0" lvl="0" indent="0" algn="l">
              <a:spcBef>
                <a:spcPts val="289"/>
              </a:spcBef>
              <a:spcAft>
                <a:spcPts val="289"/>
              </a:spcAft>
              <a:buNone/>
            </a:pPr>
            <a:endParaRPr lang="fr-FR" dirty="0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64000" y="-432000"/>
            <a:ext cx="2376000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80000" y="216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56000" y="3168000"/>
            <a:ext cx="4031999" cy="33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432000" y="3651976"/>
            <a:ext cx="4536000" cy="19524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Le flamenco est un genre musical </a:t>
            </a:r>
            <a:endParaRPr lang="fr-FR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dirty="0">
                <a:latin typeface="Arial" pitchFamily="18"/>
                <a:ea typeface="Microsoft YaHei" pitchFamily="2"/>
                <a:cs typeface="Mangal" pitchFamily="2"/>
              </a:rPr>
              <a:t>e</a:t>
            </a: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 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une danse </a:t>
            </a: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datant 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du XVIIIe siècle qui </a:t>
            </a:r>
            <a:endParaRPr lang="fr-FR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se 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danse seul, créé par le peuple andalou</a:t>
            </a: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sur la base d'un folklore populaire issu </a:t>
            </a:r>
            <a:endParaRPr lang="fr-FR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des 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diverses cultures qui s'épanouirent </a:t>
            </a:r>
            <a:endParaRPr lang="fr-FR" sz="18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au </a:t>
            </a: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long des siècles en Andalousie.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7703999"/>
          </a:xfrm>
        </p:spPr>
        <p:txBody>
          <a:bodyPr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dirty="0"/>
              <a:t>                      </a:t>
            </a:r>
            <a:br>
              <a:rPr lang="fr-FR" dirty="0"/>
            </a:br>
            <a:r>
              <a:rPr lang="fr-FR" dirty="0"/>
              <a:t>                       La corrida</a:t>
            </a:r>
            <a:br>
              <a:rPr lang="fr-FR" dirty="0"/>
            </a:br>
            <a:r>
              <a:rPr lang="fr-FR" sz="2200" dirty="0"/>
              <a:t>Jeu, originaire d'Espagne, se déroulant dans des arènes et opposant, successivement, plusieurs taureaux à un matador qui doit, grâce à un travail de cape, de piques et de banderilles, amener le taureau dans les conditions permettant sa mise à mort (par l'épée), terme attendu du combat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	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60" y="2282760"/>
            <a:ext cx="9071640" cy="498924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451"/>
              </a:spcBef>
              <a:spcAft>
                <a:spcPts val="1451"/>
              </a:spcAft>
              <a:buNone/>
            </a:pPr>
            <a:r>
              <a:rPr lang="fr-FR" dirty="0"/>
              <a:t>  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6600" y="2941200"/>
            <a:ext cx="5765400" cy="36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Futbol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76000" y="1728000"/>
            <a:ext cx="9071640" cy="579095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fr-FR">
                <a:solidFill>
                  <a:srgbClr val="FF0000"/>
                </a:solidFill>
              </a:rPr>
              <a:t>BARCAAAAAAAAAAAAAAAAAAAAAAAAA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81279" y="2448000"/>
            <a:ext cx="4410720" cy="39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08000" y="236520"/>
            <a:ext cx="1512000" cy="141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8000" y="2664000"/>
            <a:ext cx="4680000" cy="31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57</Words>
  <Application>Microsoft Office PowerPoint</Application>
  <PresentationFormat>Affichage à l'écran (4:3)</PresentationFormat>
  <Paragraphs>14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Standard</vt:lpstr>
      <vt:lpstr>L'Espagne</vt:lpstr>
      <vt:lpstr>                                              La corrida Jeu, originaire d'Espagne, se déroulant dans des arènes et opposant, successivement, plusieurs taureaux à un matador qui doit, grâce à un travail de cape, de piques et de banderilles, amener le taureau dans les conditions permettant sa mise à mort (par l'épée), terme attendu du combat    </vt:lpstr>
      <vt:lpstr>Futbol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L'Espagne</dc:title>
  <dc:creator>Lucie Bordelongue</dc:creator>
  <cp:lastModifiedBy>DELL</cp:lastModifiedBy>
  <cp:revision>5</cp:revision>
  <dcterms:created xsi:type="dcterms:W3CDTF">2015-09-04T08:34:19Z</dcterms:created>
  <dcterms:modified xsi:type="dcterms:W3CDTF">2015-10-01T20:51:04Z</dcterms:modified>
</cp:coreProperties>
</file>