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56" r:id="rId2"/>
    <p:sldId id="257" r:id="rId3"/>
    <p:sldId id="258" r:id="rId4"/>
    <p:sldId id="259" r:id="rId5"/>
  </p:sldIdLst>
  <p:sldSz cx="10080625" cy="7559675" type="screen4x3"/>
  <p:notesSz cx="7559675" cy="10691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416" y="-90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fr-FR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Espace réservé de la date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fr-FR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Espace réservé du pied de page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fr-FR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Espace réservé du numéro de diapositive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6BF6190B-EC6C-402F-8E1E-55ABE693DCC2}" type="slidenum">
              <a:t>‹N°›</a:t>
            </a:fld>
            <a:endParaRPr lang="fr-FR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6220730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4" name="Espace réservé de l'en-tête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fr-FR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5" name="Espace réservé de la date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fr-FR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6" name="Espace réservé du pied de page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fr-FR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fr-FR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7FDDDD32-0C81-401B-BB88-147DA38A7FD5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9627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fr-FR" sz="2000" b="0" i="0" u="none" strike="noStrike" kern="1200">
        <a:ln>
          <a:noFill/>
        </a:ln>
        <a:latin typeface="Arial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C9241C6-3D39-4A5C-946F-21947F5739DE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1272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DE6EB65-091A-4066-965F-5A9355758485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1619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6363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6363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19C73BB-8B1C-465C-96A0-FE36FBE3145A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3272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8C5F266-12A8-485F-9E3E-9B8DA749A258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1741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1E7E12B-FD0C-4D29-AACF-EB20CC3B7E33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146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48ABDCE-28B3-4DF9-9E15-A231CDD0C2CE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2129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85FEFD4-AC68-4F93-9929-18B5F5C25634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4571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B3327E8-09E7-4A7C-BC5B-3B121B426247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7162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5DD017B-C62D-4228-A333-C7506FD005CF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9580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6C7454B-64FA-4C06-B568-1A19F0DB2D0E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9938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1DBAF3D-C104-4DE7-B1CA-152135A25A5F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9318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fr-FR"/>
          </a:p>
        </p:txBody>
      </p:sp>
      <p:sp>
        <p:nvSpPr>
          <p:cNvPr id="3" name="Espace réservé du texte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989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fr-FR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fr-FR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fr-FR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fr-FR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fr-FR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fr-FR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5" name="Espace réservé du pied de page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ctr" rtl="0" hangingPunct="0">
              <a:buNone/>
              <a:tabLst/>
              <a:defRPr lang="fr-FR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fr-FR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2962E4AF-6283-4970-8F4C-D3FBFADF7898}" type="slidenum"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rtl="0" hangingPunct="0">
        <a:tabLst/>
        <a:defRPr lang="fr-FR" sz="2400" b="0" i="0" u="none" strike="noStrike" kern="1200">
          <a:ln>
            <a:noFill/>
          </a:ln>
          <a:latin typeface="Arial" pitchFamily="18"/>
          <a:ea typeface="Microsoft YaHei" pitchFamily="2"/>
          <a:cs typeface="Mangal" pitchFamily="2"/>
        </a:defRPr>
      </a:lvl1pPr>
    </p:titleStyle>
    <p:bodyStyle>
      <a:lvl1pPr marL="0" marR="0" indent="0" rtl="0" hangingPunct="0">
        <a:spcBef>
          <a:spcPts val="0"/>
        </a:spcBef>
        <a:spcAft>
          <a:spcPts val="1414"/>
        </a:spcAft>
        <a:tabLst/>
        <a:defRPr lang="fr-FR" sz="3200" b="0" i="0" u="none" strike="noStrike" kern="1200">
          <a:ln>
            <a:noFill/>
          </a:ln>
          <a:latin typeface="Arial" pitchFamily="18"/>
          <a:ea typeface="Microsoft YaHei" pitchFamily="2"/>
          <a:cs typeface="Mangal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fr-FR" sz="4000" i="1"/>
              <a:t>ESPAGNE</a:t>
            </a:r>
          </a:p>
        </p:txBody>
      </p:sp>
      <p:sp>
        <p:nvSpPr>
          <p:cNvPr id="3" name="Sous-titre 2"/>
          <p:cNvSpPr txBox="1">
            <a:spLocks noGrp="1"/>
          </p:cNvSpPr>
          <p:nvPr>
            <p:ph type="subTitle" idx="4294967295"/>
          </p:nvPr>
        </p:nvSpPr>
        <p:spPr>
          <a:xfrm>
            <a:off x="503999" y="1769040"/>
            <a:ext cx="9071640" cy="5437800"/>
          </a:xfrm>
        </p:spPr>
        <p:txBody>
          <a:bodyPr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 algn="ctr">
              <a:buNone/>
            </a:pPr>
            <a:r>
              <a:rPr lang="fr-FR" sz="2400"/>
              <a:t>Quand nous pensons à l'Espagne, cela nous fait penser à :</a:t>
            </a:r>
          </a:p>
          <a:p>
            <a:pPr marL="0" lvl="0" indent="0" algn="ctr">
              <a:buNone/>
            </a:pPr>
            <a:endParaRPr lang="fr-FR" sz="2400"/>
          </a:p>
          <a:p>
            <a:pPr marL="0" lvl="0" indent="0" algn="ctr">
              <a:buNone/>
            </a:pPr>
            <a:r>
              <a:rPr lang="fr-FR" sz="2400"/>
              <a:t>Vacances</a:t>
            </a:r>
          </a:p>
          <a:p>
            <a:pPr marL="0" lvl="0" indent="0" algn="ctr">
              <a:buNone/>
            </a:pPr>
            <a:endParaRPr lang="fr-FR" sz="2400"/>
          </a:p>
          <a:p>
            <a:pPr marL="0" lvl="0" indent="0" algn="ctr">
              <a:buNone/>
            </a:pPr>
            <a:endParaRPr lang="fr-FR" sz="2400"/>
          </a:p>
          <a:p>
            <a:pPr marL="0" lvl="0" indent="0" algn="ctr">
              <a:buNone/>
            </a:pPr>
            <a:endParaRPr lang="fr-FR" sz="2400"/>
          </a:p>
          <a:p>
            <a:pPr marL="0" lvl="0" indent="0" algn="ctr">
              <a:buNone/>
            </a:pPr>
            <a:endParaRPr lang="fr-FR" sz="2400"/>
          </a:p>
          <a:p>
            <a:pPr marL="0" lvl="0" indent="0" algn="ctr">
              <a:buNone/>
            </a:pPr>
            <a:endParaRPr lang="fr-FR" sz="2400"/>
          </a:p>
          <a:p>
            <a:pPr marL="0" lvl="0" indent="0" algn="ctr">
              <a:buNone/>
            </a:pPr>
            <a:endParaRPr lang="fr-FR" sz="2400"/>
          </a:p>
          <a:p>
            <a:pPr marL="0" lvl="0" indent="0" algn="ctr">
              <a:buNone/>
            </a:pPr>
            <a:r>
              <a:rPr lang="fr-FR" sz="2400"/>
              <a:t> </a:t>
            </a:r>
          </a:p>
          <a:p>
            <a:pPr marL="0" lvl="0" indent="0" algn="ctr">
              <a:buNone/>
            </a:pPr>
            <a:endParaRPr lang="fr-FR" sz="2400"/>
          </a:p>
          <a:p>
            <a:pPr marL="0" lvl="0" indent="0" algn="ctr">
              <a:buNone/>
            </a:pPr>
            <a:endParaRPr lang="fr-FR" sz="2400"/>
          </a:p>
          <a:p>
            <a:pPr marL="0" lvl="0" indent="0" algn="ctr">
              <a:buNone/>
            </a:pPr>
            <a:endParaRPr lang="fr-FR" sz="2400"/>
          </a:p>
          <a:p>
            <a:pPr marL="0" lvl="0" indent="0" algn="ctr">
              <a:buNone/>
            </a:pPr>
            <a:endParaRPr lang="fr-FR" sz="2400"/>
          </a:p>
          <a:p>
            <a:pPr marL="0" lvl="0" indent="0" algn="ctr">
              <a:buNone/>
            </a:pPr>
            <a:endParaRPr lang="fr-FR" sz="2400"/>
          </a:p>
          <a:p>
            <a:pPr marL="0" lvl="0" indent="0" algn="ctr">
              <a:buNone/>
            </a:pPr>
            <a:endParaRPr lang="fr-FR" sz="2400"/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0" y="2808000"/>
            <a:ext cx="5903999" cy="302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10000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/>
          <p:cNvSpPr txBox="1">
            <a:spLocks noGrp="1"/>
          </p:cNvSpPr>
          <p:nvPr>
            <p:ph type="subTitle" idx="4294967295"/>
          </p:nvPr>
        </p:nvSpPr>
        <p:spPr>
          <a:xfrm>
            <a:off x="503999" y="383400"/>
            <a:ext cx="9071640" cy="6456600"/>
          </a:xfrm>
        </p:spPr>
        <p:txBody>
          <a:bodyPr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 algn="ctr">
              <a:buNone/>
            </a:pPr>
            <a:r>
              <a:rPr lang="fr-FR"/>
              <a:t>Flamenco</a:t>
            </a:r>
          </a:p>
          <a:p>
            <a:pPr marL="0" lvl="0" indent="0" algn="ctr">
              <a:buNone/>
            </a:pPr>
            <a:endParaRPr lang="fr-FR" sz="2400"/>
          </a:p>
          <a:p>
            <a:pPr marL="0" lvl="0" indent="0" algn="ctr">
              <a:buNone/>
            </a:pPr>
            <a:endParaRPr lang="fr-FR" sz="2400"/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32400">
            <a:off x="5993445" y="1056940"/>
            <a:ext cx="3146399" cy="3846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007999" y="1136880"/>
            <a:ext cx="2592000" cy="3543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10000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/>
          <p:cNvSpPr txBox="1">
            <a:spLocks noGrp="1"/>
          </p:cNvSpPr>
          <p:nvPr>
            <p:ph type="subTitle" idx="4294967295"/>
          </p:nvPr>
        </p:nvSpPr>
        <p:spPr>
          <a:xfrm>
            <a:off x="503999" y="301320"/>
            <a:ext cx="9071640" cy="6456600"/>
          </a:xfrm>
        </p:spPr>
        <p:txBody>
          <a:bodyPr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 algn="ctr">
              <a:buNone/>
            </a:pPr>
            <a:r>
              <a:rPr lang="fr-FR"/>
              <a:t>Paella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64000" y="1296000"/>
            <a:ext cx="3168000" cy="28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680079" y="3677400"/>
            <a:ext cx="1847519" cy="2466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680079" y="3677400"/>
            <a:ext cx="3247920" cy="2466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680079" y="3677400"/>
            <a:ext cx="3247920" cy="330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10000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/>
          <p:cNvSpPr txBox="1">
            <a:spLocks noGrp="1"/>
          </p:cNvSpPr>
          <p:nvPr>
            <p:ph type="subTitle" idx="4294967295"/>
          </p:nvPr>
        </p:nvSpPr>
        <p:spPr>
          <a:xfrm>
            <a:off x="503999" y="301320"/>
            <a:ext cx="9071640" cy="6456600"/>
          </a:xfrm>
        </p:spPr>
        <p:txBody>
          <a:bodyPr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 algn="ctr">
              <a:buNone/>
            </a:pPr>
            <a:r>
              <a:rPr lang="fr-FR"/>
              <a:t>Tauromachie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72000" y="1152000"/>
            <a:ext cx="6840000" cy="48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10000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15</Words>
  <Application>Microsoft Office PowerPoint</Application>
  <PresentationFormat>Affichage à l'écran (4:3)</PresentationFormat>
  <Paragraphs>18</Paragraphs>
  <Slides>4</Slides>
  <Notes>4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5" baseType="lpstr">
      <vt:lpstr>Standard</vt:lpstr>
      <vt:lpstr>ESPAGNE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ESPAGNE</dc:title>
  <dc:creator>manuel castiella</dc:creator>
  <cp:lastModifiedBy>DELL</cp:lastModifiedBy>
  <cp:revision>4</cp:revision>
  <dcterms:created xsi:type="dcterms:W3CDTF">2015-09-04T08:25:16Z</dcterms:created>
  <dcterms:modified xsi:type="dcterms:W3CDTF">2015-09-26T20:55:04Z</dcterms:modified>
</cp:coreProperties>
</file>