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4000" dirty="0" smtClean="0"/>
              <a:t>TALLER DE COCINA</a:t>
            </a:r>
            <a:endParaRPr lang="es-ES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803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Fin de la Actividad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4400" dirty="0" smtClean="0"/>
              <a:t>¡Hasta pronto!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176659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Comienzo de la Actividad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Nuestro grupo empieza con ganas e ilusión esta emocionante actividad.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406" y="3052293"/>
            <a:ext cx="3346808" cy="29878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043" y="3052293"/>
            <a:ext cx="3475531" cy="298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3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Comienzo de la actividad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dirty="0" smtClean="0"/>
              <a:t>A continuación, comienzan a</a:t>
            </a:r>
          </a:p>
          <a:p>
            <a:pPr marL="0" indent="0" algn="just">
              <a:buNone/>
            </a:pPr>
            <a:r>
              <a:rPr lang="es-ES" dirty="0" smtClean="0"/>
              <a:t>recibir instrucciones de los alumnos</a:t>
            </a:r>
          </a:p>
          <a:p>
            <a:pPr marL="0" indent="0" algn="just">
              <a:buNone/>
            </a:pPr>
            <a:r>
              <a:rPr lang="es-ES" dirty="0" smtClean="0"/>
              <a:t>del módulo de cocina del Vimmerby </a:t>
            </a:r>
          </a:p>
          <a:p>
            <a:pPr marL="0" indent="0" algn="just">
              <a:buNone/>
            </a:pPr>
            <a:r>
              <a:rPr lang="es-ES" dirty="0" smtClean="0"/>
              <a:t>Gymnasium, que les muestran que </a:t>
            </a:r>
          </a:p>
          <a:p>
            <a:pPr marL="0" indent="0" algn="just">
              <a:buNone/>
            </a:pPr>
            <a:r>
              <a:rPr lang="es-ES" dirty="0"/>
              <a:t>h</a:t>
            </a:r>
            <a:r>
              <a:rPr lang="es-ES" dirty="0" smtClean="0"/>
              <a:t>oy van a preparar pastel con salsa</a:t>
            </a:r>
          </a:p>
          <a:p>
            <a:pPr marL="0" indent="0" algn="just">
              <a:buNone/>
            </a:pPr>
            <a:r>
              <a:rPr lang="es-ES" dirty="0" smtClean="0"/>
              <a:t>alioli y algunos complementos.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938" y="2688346"/>
            <a:ext cx="3706102" cy="33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7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Desarrollo de la Actividad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Una vez tenemos claros los </a:t>
            </a:r>
          </a:p>
          <a:p>
            <a:pPr marL="0" indent="0">
              <a:buNone/>
            </a:pPr>
            <a:r>
              <a:rPr lang="es-ES" dirty="0" smtClean="0"/>
              <a:t>ingredientes y el proceso de</a:t>
            </a:r>
          </a:p>
          <a:p>
            <a:pPr marL="0" indent="0">
              <a:buNone/>
            </a:pPr>
            <a:r>
              <a:rPr lang="es-ES" dirty="0" smtClean="0"/>
              <a:t>fabricación, </a:t>
            </a:r>
            <a:r>
              <a:rPr lang="es-ES" sz="2800" dirty="0" smtClean="0"/>
              <a:t>¡a cocinar!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841" y="2556932"/>
            <a:ext cx="3712248" cy="356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5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Desarrollo de la Actividad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Poco a poco nuestros platos van cogiendo forma.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162" y="3090930"/>
            <a:ext cx="2804816" cy="26723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795" y="3090930"/>
            <a:ext cx="3103429" cy="278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Emplatado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Ya preparados, comenzamos el emplatado.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522" y="3113350"/>
            <a:ext cx="2857778" cy="27625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681" y="3113350"/>
            <a:ext cx="2847467" cy="276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5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¡Comida Lista!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Una vez emplatados los menús, los llevamos a la mesa.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109" y="3013655"/>
            <a:ext cx="3155696" cy="30329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620" y="3013655"/>
            <a:ext cx="3129565" cy="303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5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¡A Comer!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En este momento todos</a:t>
            </a:r>
          </a:p>
          <a:p>
            <a:pPr marL="0" indent="0">
              <a:buNone/>
            </a:pPr>
            <a:r>
              <a:rPr lang="es-ES" dirty="0" smtClean="0"/>
              <a:t>disfrutamos de nuestra comida,</a:t>
            </a:r>
          </a:p>
          <a:p>
            <a:pPr marL="0" indent="0">
              <a:buNone/>
            </a:pPr>
            <a:r>
              <a:rPr lang="es-ES" dirty="0" smtClean="0"/>
              <a:t>profesores y alumnos, y pienso</a:t>
            </a:r>
          </a:p>
          <a:p>
            <a:pPr marL="0" indent="0">
              <a:buNone/>
            </a:pPr>
            <a:r>
              <a:rPr lang="es-ES" dirty="0" smtClean="0"/>
              <a:t>que todos podemos asegurar </a:t>
            </a:r>
          </a:p>
          <a:p>
            <a:pPr marL="0" indent="0">
              <a:buNone/>
            </a:pPr>
            <a:r>
              <a:rPr lang="es-ES" dirty="0" smtClean="0"/>
              <a:t>que estaba buenísima.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520" y="2624429"/>
            <a:ext cx="3661369" cy="352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7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Finalización de la Actividad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ES" dirty="0" smtClean="0"/>
              <a:t>Al haber comido y reposado la</a:t>
            </a:r>
          </a:p>
          <a:p>
            <a:pPr marL="0" indent="0">
              <a:buNone/>
            </a:pPr>
            <a:r>
              <a:rPr lang="es-ES" dirty="0" smtClean="0"/>
              <a:t>comida, finalizamos la actividad </a:t>
            </a:r>
          </a:p>
          <a:p>
            <a:pPr marL="0" indent="0">
              <a:buNone/>
            </a:pPr>
            <a:r>
              <a:rPr lang="es-ES" dirty="0"/>
              <a:t>l</a:t>
            </a:r>
            <a:r>
              <a:rPr lang="es-ES" dirty="0" smtClean="0"/>
              <a:t>impiando y fregando los utensilios </a:t>
            </a:r>
          </a:p>
          <a:p>
            <a:pPr marL="0" indent="0">
              <a:buNone/>
            </a:pPr>
            <a:r>
              <a:rPr lang="es-ES" dirty="0"/>
              <a:t>q</a:t>
            </a:r>
            <a:r>
              <a:rPr lang="es-ES" dirty="0" smtClean="0"/>
              <a:t>ue nosotros mismos habíamos </a:t>
            </a:r>
          </a:p>
          <a:p>
            <a:pPr marL="0" indent="0">
              <a:buNone/>
            </a:pPr>
            <a:r>
              <a:rPr lang="es-ES" dirty="0"/>
              <a:t>u</a:t>
            </a:r>
            <a:r>
              <a:rPr lang="es-ES" dirty="0" smtClean="0"/>
              <a:t>tilizado.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071" y="2556932"/>
            <a:ext cx="3513969" cy="339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8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104</TotalTime>
  <Words>174</Words>
  <Application>Microsoft Office PowerPoint</Application>
  <PresentationFormat>Panorámica</PresentationFormat>
  <Paragraphs>34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3" baseType="lpstr">
      <vt:lpstr>Arial</vt:lpstr>
      <vt:lpstr>Garamond</vt:lpstr>
      <vt:lpstr>Orgánico</vt:lpstr>
      <vt:lpstr>TALLER DE COCINA</vt:lpstr>
      <vt:lpstr>Comienzo de la Actividad</vt:lpstr>
      <vt:lpstr>Comienzo de la actividad</vt:lpstr>
      <vt:lpstr>Desarrollo de la Actividad</vt:lpstr>
      <vt:lpstr>Desarrollo de la Actividad</vt:lpstr>
      <vt:lpstr>Emplatado</vt:lpstr>
      <vt:lpstr>¡Comida Lista!</vt:lpstr>
      <vt:lpstr>¡A Comer!</vt:lpstr>
      <vt:lpstr>Finalización de la Actividad</vt:lpstr>
      <vt:lpstr>Fin de la Actividad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DE COCINA</dc:title>
  <dc:creator>Ramon Zamora Garcia</dc:creator>
  <cp:lastModifiedBy>Ramon Zamora Garcia</cp:lastModifiedBy>
  <cp:revision>11</cp:revision>
  <dcterms:created xsi:type="dcterms:W3CDTF">2019-11-11T17:56:42Z</dcterms:created>
  <dcterms:modified xsi:type="dcterms:W3CDTF">2019-11-11T19:41:29Z</dcterms:modified>
</cp:coreProperties>
</file>