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70" d="100"/>
          <a:sy n="70" d="100"/>
        </p:scale>
        <p:origin x="-78"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389863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357480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46608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261964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133775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374915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340172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388017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258877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68423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8EDE5E8-CD25-4430-BD58-16C1B0FC8A27}" type="datetimeFigureOut">
              <a:rPr lang="es-ES" smtClean="0"/>
              <a:t>09/11/2019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FD40DEE-A801-4755-9EEF-C3C863D674BF}" type="slidenum">
              <a:rPr lang="es-ES" smtClean="0"/>
              <a:t>‹Nº›</a:t>
            </a:fld>
            <a:endParaRPr lang="es-ES"/>
          </a:p>
        </p:txBody>
      </p:sp>
    </p:spTree>
    <p:extLst>
      <p:ext uri="{BB962C8B-B14F-4D97-AF65-F5344CB8AC3E}">
        <p14:creationId xmlns:p14="http://schemas.microsoft.com/office/powerpoint/2010/main" val="301571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DE5E8-CD25-4430-BD58-16C1B0FC8A27}" type="datetimeFigureOut">
              <a:rPr lang="es-ES" smtClean="0"/>
              <a:t>09/11/2019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40DEE-A801-4755-9EEF-C3C863D674BF}" type="slidenum">
              <a:rPr lang="es-ES" smtClean="0"/>
              <a:t>‹Nº›</a:t>
            </a:fld>
            <a:endParaRPr lang="es-ES"/>
          </a:p>
        </p:txBody>
      </p:sp>
    </p:spTree>
    <p:extLst>
      <p:ext uri="{BB962C8B-B14F-4D97-AF65-F5344CB8AC3E}">
        <p14:creationId xmlns:p14="http://schemas.microsoft.com/office/powerpoint/2010/main" val="16972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0689"/>
            <a:ext cx="7772400" cy="1728191"/>
          </a:xfrm>
        </p:spPr>
        <p:txBody>
          <a:bodyPr>
            <a:normAutofit/>
          </a:bodyPr>
          <a:lstStyle/>
          <a:p>
            <a:r>
              <a:rPr lang="es-ES" b="1" u="sng" dirty="0" smtClean="0">
                <a:latin typeface="+mn-lt"/>
              </a:rPr>
              <a:t>TALLER DIETA MEDITERRÁNEA Y PRESENTACIÓN</a:t>
            </a:r>
            <a:endParaRPr lang="es-ES" b="1" u="sng" dirty="0">
              <a:latin typeface="+mn-lt"/>
            </a:endParaRPr>
          </a:p>
        </p:txBody>
      </p:sp>
      <p:sp>
        <p:nvSpPr>
          <p:cNvPr id="3" name="2 Subtítulo"/>
          <p:cNvSpPr>
            <a:spLocks noGrp="1"/>
          </p:cNvSpPr>
          <p:nvPr>
            <p:ph type="subTitle" idx="1"/>
          </p:nvPr>
        </p:nvSpPr>
        <p:spPr>
          <a:xfrm>
            <a:off x="1403648" y="3861048"/>
            <a:ext cx="6400800" cy="1752600"/>
          </a:xfrm>
        </p:spPr>
        <p:txBody>
          <a:bodyPr>
            <a:normAutofit/>
          </a:bodyPr>
          <a:lstStyle/>
          <a:p>
            <a:endParaRPr lang="es-ES" dirty="0"/>
          </a:p>
        </p:txBody>
      </p:sp>
      <p:pic>
        <p:nvPicPr>
          <p:cNvPr id="7170" name="Picture 2" descr="C:\Users\david\Desktop\Inglés\IMG_16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348879"/>
            <a:ext cx="6552728" cy="436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776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6">
                    <a:lumMod val="75000"/>
                  </a:schemeClr>
                </a:solidFill>
              </a:rPr>
              <a:t>LA PRESENTACIÓN</a:t>
            </a:r>
            <a:endParaRPr lang="es-ES" b="1" dirty="0">
              <a:solidFill>
                <a:schemeClr val="accent6">
                  <a:lumMod val="75000"/>
                </a:schemeClr>
              </a:solidFill>
            </a:endParaRPr>
          </a:p>
        </p:txBody>
      </p:sp>
      <p:sp>
        <p:nvSpPr>
          <p:cNvPr id="3" name="2 Marcador de contenido"/>
          <p:cNvSpPr>
            <a:spLocks noGrp="1"/>
          </p:cNvSpPr>
          <p:nvPr>
            <p:ph idx="1"/>
          </p:nvPr>
        </p:nvSpPr>
        <p:spPr/>
        <p:txBody>
          <a:bodyPr/>
          <a:lstStyle/>
          <a:p>
            <a:r>
              <a:rPr lang="es-ES" sz="2000" dirty="0" smtClean="0"/>
              <a:t>Este taller fue la primera toma de contacto con nuestros corresponsales tras su llegada. Fue el lunes durante las primeras horas. Antes de entrar al salón de actos, comentamos cómo había ido la primera cena y la noche. Durante este taller nos explicaron cómo se desarrollaría la semana, los lugares que visitaríamos y las variadas actividades que llevaríamos a cabo. </a:t>
            </a:r>
          </a:p>
          <a:p>
            <a:endParaRPr lang="es-ES" dirty="0"/>
          </a:p>
        </p:txBody>
      </p:sp>
      <p:pic>
        <p:nvPicPr>
          <p:cNvPr id="1026" name="Picture 2" descr="C:\Users\david\Desktop\Inglés\IMG_16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56992"/>
            <a:ext cx="4406467" cy="29376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id\Desktop\Inglés\IMG_16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3" y="3356991"/>
            <a:ext cx="3891593" cy="293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518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2">
                    <a:lumMod val="60000"/>
                    <a:lumOff val="40000"/>
                  </a:schemeClr>
                </a:solidFill>
              </a:rPr>
              <a:t>ENTREGA DE MATERIAL</a:t>
            </a:r>
            <a:endParaRPr lang="es-ES" b="1" dirty="0">
              <a:solidFill>
                <a:schemeClr val="tx2">
                  <a:lumMod val="60000"/>
                  <a:lumOff val="40000"/>
                </a:schemeClr>
              </a:solidFill>
            </a:endParaRPr>
          </a:p>
        </p:txBody>
      </p:sp>
      <p:sp>
        <p:nvSpPr>
          <p:cNvPr id="3" name="2 Marcador de contenido"/>
          <p:cNvSpPr>
            <a:spLocks noGrp="1"/>
          </p:cNvSpPr>
          <p:nvPr>
            <p:ph idx="1"/>
          </p:nvPr>
        </p:nvSpPr>
        <p:spPr/>
        <p:txBody>
          <a:bodyPr/>
          <a:lstStyle/>
          <a:p>
            <a:r>
              <a:rPr lang="es-ES" dirty="0" smtClean="0"/>
              <a:t>Además ,nos hicieron entrega del material que usaríamos durante el intercambio y la directiva del instituto les dio la bienvenida.</a:t>
            </a:r>
          </a:p>
          <a:p>
            <a:endParaRPr lang="es-ES" dirty="0"/>
          </a:p>
        </p:txBody>
      </p:sp>
      <p:pic>
        <p:nvPicPr>
          <p:cNvPr id="2050" name="Picture 2" descr="C:\Users\david\Desktop\Inglés\IMG_16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78" y="3501008"/>
            <a:ext cx="4321498" cy="28809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vid\Desktop\Inglés\IMG_16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476" y="3501008"/>
            <a:ext cx="4315211" cy="287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165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0000"/>
                </a:solidFill>
              </a:rPr>
              <a:t>DIETA</a:t>
            </a:r>
            <a:r>
              <a:rPr lang="es-ES" b="1" dirty="0" smtClean="0"/>
              <a:t> </a:t>
            </a:r>
            <a:r>
              <a:rPr lang="es-ES" b="1" dirty="0" smtClean="0">
                <a:solidFill>
                  <a:srgbClr val="FF0000"/>
                </a:solidFill>
              </a:rPr>
              <a:t>MEDITERRÁNEA</a:t>
            </a:r>
            <a:endParaRPr lang="es-ES" b="1" dirty="0">
              <a:solidFill>
                <a:srgbClr val="FF0000"/>
              </a:solidFill>
            </a:endParaRPr>
          </a:p>
        </p:txBody>
      </p:sp>
      <p:sp>
        <p:nvSpPr>
          <p:cNvPr id="3" name="2 Marcador de contenido"/>
          <p:cNvSpPr>
            <a:spLocks noGrp="1"/>
          </p:cNvSpPr>
          <p:nvPr>
            <p:ph idx="1"/>
          </p:nvPr>
        </p:nvSpPr>
        <p:spPr/>
        <p:txBody>
          <a:bodyPr>
            <a:normAutofit/>
          </a:bodyPr>
          <a:lstStyle/>
          <a:p>
            <a:r>
              <a:rPr lang="es-ES" sz="2400" dirty="0" smtClean="0"/>
              <a:t>A continuación las alumnas de 3º ESO</a:t>
            </a:r>
            <a:r>
              <a:rPr lang="es-ES" sz="2400" dirty="0" smtClean="0"/>
              <a:t> , mediante una presentación ,nos explicaron en qué consistía la dieta mediterránea, base de nuestra alimentación y sus propiedades, entre las que se encuentran que es una de las dietas más saludables del mundo, reduce enfermedades cardiovasculares e incluye el consumo de pescado, sobretodo azul.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21088"/>
            <a:ext cx="4392488" cy="247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Resultado de imagen de dieta mediterran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221088"/>
            <a:ext cx="4113909" cy="241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24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9900"/>
                </a:solidFill>
              </a:rPr>
              <a:t>DIETA MEDITERRÁNEA </a:t>
            </a:r>
            <a:endParaRPr lang="es-ES" b="1" dirty="0">
              <a:solidFill>
                <a:srgbClr val="FF9900"/>
              </a:solidFill>
            </a:endParaRPr>
          </a:p>
        </p:txBody>
      </p:sp>
      <p:sp>
        <p:nvSpPr>
          <p:cNvPr id="3" name="2 Marcador de contenido"/>
          <p:cNvSpPr>
            <a:spLocks noGrp="1"/>
          </p:cNvSpPr>
          <p:nvPr>
            <p:ph idx="1"/>
          </p:nvPr>
        </p:nvSpPr>
        <p:spPr/>
        <p:txBody>
          <a:bodyPr/>
          <a:lstStyle/>
          <a:p>
            <a:r>
              <a:rPr lang="es-ES" dirty="0"/>
              <a:t>A</a:t>
            </a:r>
            <a:r>
              <a:rPr lang="es-ES" dirty="0" smtClean="0"/>
              <a:t>demás del uso del aceite de oliva, también conocido como oro líquido. Entre sus beneficios se encuentra el de ayudar a perder peso, bajar el colesterol y aliviar dolores y favorecer la absorción del calcio.</a:t>
            </a:r>
          </a:p>
          <a:p>
            <a:endParaRPr lang="es-ES" dirty="0" smtClean="0"/>
          </a:p>
          <a:p>
            <a:endParaRPr lang="es-E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185084"/>
            <a:ext cx="4032448" cy="22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8362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8324" y="332656"/>
            <a:ext cx="8229600" cy="1143000"/>
          </a:xfrm>
        </p:spPr>
        <p:txBody>
          <a:bodyPr/>
          <a:lstStyle/>
          <a:p>
            <a:r>
              <a:rPr lang="es-ES" b="1" dirty="0" smtClean="0">
                <a:solidFill>
                  <a:srgbClr val="00B050"/>
                </a:solidFill>
              </a:rPr>
              <a:t>DESAYUNO</a:t>
            </a:r>
            <a:endParaRPr lang="es-ES" b="1" dirty="0">
              <a:solidFill>
                <a:srgbClr val="00B050"/>
              </a:solidFill>
            </a:endParaRPr>
          </a:p>
        </p:txBody>
      </p:sp>
      <p:sp>
        <p:nvSpPr>
          <p:cNvPr id="3" name="2 Marcador de contenido"/>
          <p:cNvSpPr>
            <a:spLocks noGrp="1"/>
          </p:cNvSpPr>
          <p:nvPr>
            <p:ph idx="1"/>
          </p:nvPr>
        </p:nvSpPr>
        <p:spPr/>
        <p:txBody>
          <a:bodyPr/>
          <a:lstStyle/>
          <a:p>
            <a:r>
              <a:rPr lang="es-ES" sz="2000" dirty="0" smtClean="0"/>
              <a:t>Después pasamos a desayunar juntos. Mientras </a:t>
            </a:r>
            <a:r>
              <a:rPr lang="es-ES" sz="2000" dirty="0" err="1" smtClean="0"/>
              <a:t>probabámos</a:t>
            </a:r>
            <a:r>
              <a:rPr lang="es-ES" sz="2000" dirty="0" smtClean="0"/>
              <a:t> productos típicos de esta dieta, como jamón, pan con aceite o zumo de naranja ,entre otros, pudimos conocernos un poco mejor y nos dimos cuenta de que pasaríamos una semana inolvidable todos juntos</a:t>
            </a:r>
          </a:p>
          <a:p>
            <a:endParaRPr lang="es-ES" dirty="0"/>
          </a:p>
        </p:txBody>
      </p:sp>
      <p:pic>
        <p:nvPicPr>
          <p:cNvPr id="5122" name="Picture 2" descr="C:\Users\david\Desktop\Inglés\IMG_16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96952"/>
            <a:ext cx="3275856" cy="218390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vid\Desktop\Inglés\IMG_16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488" y="3032103"/>
            <a:ext cx="3879830" cy="25865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avid\Desktop\Inglés\fotos desayuno suec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817041"/>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84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accent2">
                    <a:lumMod val="60000"/>
                    <a:lumOff val="40000"/>
                  </a:schemeClr>
                </a:solidFill>
              </a:rPr>
              <a:t>PREPARACIÓN</a:t>
            </a:r>
            <a:endParaRPr lang="es-ES" b="1" dirty="0">
              <a:solidFill>
                <a:schemeClr val="accent2">
                  <a:lumMod val="60000"/>
                  <a:lumOff val="40000"/>
                </a:schemeClr>
              </a:solidFill>
            </a:endParaRPr>
          </a:p>
        </p:txBody>
      </p:sp>
      <p:sp>
        <p:nvSpPr>
          <p:cNvPr id="3" name="2 Marcador de contenido"/>
          <p:cNvSpPr>
            <a:spLocks noGrp="1"/>
          </p:cNvSpPr>
          <p:nvPr>
            <p:ph idx="1"/>
          </p:nvPr>
        </p:nvSpPr>
        <p:spPr/>
        <p:txBody>
          <a:bodyPr>
            <a:normAutofit/>
          </a:bodyPr>
          <a:lstStyle/>
          <a:p>
            <a:r>
              <a:rPr lang="es-ES" sz="2400" dirty="0" smtClean="0"/>
              <a:t>Nosotros habíamos preparado todo con ilusión y con ayuda de nuestras profesoras para que el día de su llegada todo estuviera perfecto.</a:t>
            </a:r>
            <a:endParaRPr lang="es-ES" sz="2400" dirty="0"/>
          </a:p>
        </p:txBody>
      </p:sp>
      <p:pic>
        <p:nvPicPr>
          <p:cNvPr id="6146" name="Picture 2" descr="C:\Users\david\Desktop\Inglés\IMG_1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1" y="2817351"/>
            <a:ext cx="3636405" cy="242427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vid\Desktop\Inglés\IMG_16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632" y="2420888"/>
            <a:ext cx="3312368" cy="22082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david\Desktop\Inglés\IMG_16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8896" y="4459317"/>
            <a:ext cx="345638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78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269</Words>
  <Application>Microsoft Office PowerPoint</Application>
  <PresentationFormat>Presentación en pantalla (4:3)</PresentationFormat>
  <Paragraphs>13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TALLER DIETA MEDITERRÁNEA Y PRESENTACIÓN</vt:lpstr>
      <vt:lpstr>LA PRESENTACIÓN</vt:lpstr>
      <vt:lpstr>ENTREGA DE MATERIAL</vt:lpstr>
      <vt:lpstr>DIETA MEDITERRÁNEA</vt:lpstr>
      <vt:lpstr>DIETA MEDITERRÁNEA </vt:lpstr>
      <vt:lpstr>DESAYUNO</vt:lpstr>
      <vt:lpstr>PREPARACIÓN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Windows User</cp:lastModifiedBy>
  <cp:revision>12</cp:revision>
  <dcterms:created xsi:type="dcterms:W3CDTF">2019-11-09T11:20:58Z</dcterms:created>
  <dcterms:modified xsi:type="dcterms:W3CDTF">2019-11-09T14:17:41Z</dcterms:modified>
</cp:coreProperties>
</file>