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94" autoAdjust="0"/>
  </p:normalViewPr>
  <p:slideViewPr>
    <p:cSldViewPr>
      <p:cViewPr varScale="1">
        <p:scale>
          <a:sx n="67" d="100"/>
          <a:sy n="67" d="100"/>
        </p:scale>
        <p:origin x="-144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EFA3F-9806-4CC7-BBDB-F1C69E73E851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E9983-EECC-4B1F-9F5C-947FE318DBE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E9983-EECC-4B1F-9F5C-947FE318DB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92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472D9-A368-49E3-9DAF-4D8FD08CEB38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7F05-E2CD-4A4A-92A5-F629AD7C6781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472D9-A368-49E3-9DAF-4D8FD08CEB38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7F05-E2CD-4A4A-92A5-F629AD7C6781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472D9-A368-49E3-9DAF-4D8FD08CEB38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7F05-E2CD-4A4A-92A5-F629AD7C6781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472D9-A368-49E3-9DAF-4D8FD08CEB38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7F05-E2CD-4A4A-92A5-F629AD7C6781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472D9-A368-49E3-9DAF-4D8FD08CEB38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7F05-E2CD-4A4A-92A5-F629AD7C6781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472D9-A368-49E3-9DAF-4D8FD08CEB38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7F05-E2CD-4A4A-92A5-F629AD7C6781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472D9-A368-49E3-9DAF-4D8FD08CEB38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7F05-E2CD-4A4A-92A5-F629AD7C6781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472D9-A368-49E3-9DAF-4D8FD08CEB38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7F05-E2CD-4A4A-92A5-F629AD7C6781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472D9-A368-49E3-9DAF-4D8FD08CEB38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7F05-E2CD-4A4A-92A5-F629AD7C6781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472D9-A368-49E3-9DAF-4D8FD08CEB38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7F05-E2CD-4A4A-92A5-F629AD7C6781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472D9-A368-49E3-9DAF-4D8FD08CEB38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7F05-E2CD-4A4A-92A5-F629AD7C6781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3472D9-A368-49E3-9DAF-4D8FD08CEB38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C487F05-E2CD-4A4A-92A5-F629AD7C6781}" type="slidenum">
              <a:rPr lang="en-GB" smtClean="0"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d_Riddance-_Green_Day-_Subtitulado_Espaol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513313"/>
            <a:ext cx="609600" cy="609600"/>
          </a:xfrm>
        </p:spPr>
      </p:pic>
      <p:sp>
        <p:nvSpPr>
          <p:cNvPr id="9" name="8 Rectángulo"/>
          <p:cNvSpPr/>
          <p:nvPr/>
        </p:nvSpPr>
        <p:spPr>
          <a:xfrm>
            <a:off x="2998763" y="814379"/>
            <a:ext cx="2972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TOLEDO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67" y="2348880"/>
            <a:ext cx="62865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3826137" y="5661248"/>
            <a:ext cx="13179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19-3-19</a:t>
            </a:r>
            <a:endParaRPr lang="es-E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191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Tm="3946">
        <p:cut/>
      </p:transition>
    </mc:Choice>
    <mc:Fallback xmlns="">
      <p:transition advTm="394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87" y="4727"/>
            <a:ext cx="4887919" cy="3475037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6079"/>
            <a:ext cx="4896036" cy="352839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6" y="3445385"/>
            <a:ext cx="4247964" cy="362406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78" y="-1"/>
            <a:ext cx="4355174" cy="34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2693">
        <p14:switch dir="r"/>
      </p:transition>
    </mc:Choice>
    <mc:Fallback xmlns="">
      <p:transition spd="slow" advTm="26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4365104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88840"/>
            <a:ext cx="5212555" cy="3475037"/>
          </a:xfrm>
          <a:scene3d>
            <a:camera prst="orthographicFront">
              <a:rot lat="0" lon="5400000" rev="0"/>
            </a:camera>
            <a:lightRig rig="threePt" dir="t"/>
          </a:scene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71400"/>
            <a:ext cx="5209502" cy="8208912"/>
          </a:xfrm>
          <a:prstGeom prst="rect">
            <a:avLst/>
          </a:prstGeom>
          <a:scene3d>
            <a:camera prst="orthographicFront">
              <a:rot lat="20878342" lon="21593763" rev="5380546"/>
            </a:camera>
            <a:lightRig rig="threePt" dir="t"/>
          </a:scene3d>
        </p:spPr>
      </p:pic>
      <p:sp>
        <p:nvSpPr>
          <p:cNvPr id="8" name="7 Rectángulo"/>
          <p:cNvSpPr/>
          <p:nvPr/>
        </p:nvSpPr>
        <p:spPr>
          <a:xfrm>
            <a:off x="3495907" y="332656"/>
            <a:ext cx="18979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CATEDRAL</a:t>
            </a:r>
            <a:endParaRPr lang="es-E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188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99">
        <p14:flythrough/>
      </p:transition>
    </mc:Choice>
    <mc:Fallback xmlns="">
      <p:transition spd="slow" advTm="29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3"/>
            <a:ext cx="9288016" cy="6858001"/>
          </a:xfrm>
        </p:spPr>
      </p:pic>
      <p:sp>
        <p:nvSpPr>
          <p:cNvPr id="5" name="4 Rectángulo"/>
          <p:cNvSpPr/>
          <p:nvPr/>
        </p:nvSpPr>
        <p:spPr>
          <a:xfrm>
            <a:off x="2573553" y="692696"/>
            <a:ext cx="37606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LOS PIES DE LA CIUDAD</a:t>
            </a:r>
            <a:endParaRPr lang="es-E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457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01">
        <p:split orient="vert"/>
      </p:transition>
    </mc:Choice>
    <mc:Fallback xmlns="">
      <p:transition spd="slow" advTm="420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38" y="-4098"/>
            <a:ext cx="4396114" cy="3649122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1" y="3645024"/>
            <a:ext cx="4366027" cy="324434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0"/>
            <a:ext cx="4788024" cy="364502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645024"/>
            <a:ext cx="4788024" cy="3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98549"/>
      </p:ext>
    </p:extLst>
  </p:cSld>
  <p:clrMapOvr>
    <a:masterClrMapping/>
  </p:clrMapOvr>
  <p:transition spd="slow" advTm="2782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01008"/>
            <a:ext cx="4608512" cy="3356992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" y="0"/>
            <a:ext cx="4553209" cy="323654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72001" cy="32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34396"/>
      </p:ext>
    </p:extLst>
  </p:cSld>
  <p:clrMapOvr>
    <a:masterClrMapping/>
  </p:clrMapOvr>
  <p:transition spd="slow" advTm="2625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40361"/>
            <a:ext cx="4432547" cy="3593054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48" y="3240360"/>
            <a:ext cx="4711452" cy="361764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77" y="0"/>
            <a:ext cx="4445512" cy="324036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5279366" y="908720"/>
            <a:ext cx="30178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VISITA TURÍSTICA</a:t>
            </a:r>
            <a:endParaRPr lang="es-E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6125260"/>
      </p:ext>
    </p:extLst>
  </p:cSld>
  <p:clrMapOvr>
    <a:masterClrMapping/>
  </p:clrMapOvr>
  <p:transition spd="slow" advTm="3449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16" y="0"/>
            <a:ext cx="4515184" cy="3120007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80011" cy="312000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008"/>
            <a:ext cx="4653906" cy="3737992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20006"/>
            <a:ext cx="4644008" cy="373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659">
        <p14:ripple/>
      </p:transition>
    </mc:Choice>
    <mc:Fallback xmlns="">
      <p:transition spd="slow" advTm="26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7" y="0"/>
            <a:ext cx="5148063" cy="3284984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5" y="3285712"/>
            <a:ext cx="4744081" cy="357301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85712"/>
            <a:ext cx="4427984" cy="3572288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288682" y="1196752"/>
            <a:ext cx="348226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SINAGOGA</a:t>
            </a:r>
            <a:endParaRPr lang="es-E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5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811">
        <p14:shred/>
      </p:transition>
    </mc:Choice>
    <mc:Fallback xmlns="">
      <p:transition spd="slow" advTm="28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1598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883">
        <p14:honeycomb/>
      </p:transition>
    </mc:Choice>
    <mc:Fallback xmlns="">
      <p:transition spd="slow" advTm="18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3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860">
        <p14:warp dir="in"/>
      </p:transition>
    </mc:Choice>
    <mc:Fallback xmlns="">
      <p:transition spd="slow" advTm="28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364</TotalTime>
  <Words>13</Words>
  <Application>Microsoft Office PowerPoint</Application>
  <PresentationFormat>Presentación en pantalla (4:3)</PresentationFormat>
  <Paragraphs>7</Paragraphs>
  <Slides>11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Transmisión de listas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17</cp:revision>
  <dcterms:created xsi:type="dcterms:W3CDTF">2019-11-09T12:42:53Z</dcterms:created>
  <dcterms:modified xsi:type="dcterms:W3CDTF">2019-11-10T17:41:46Z</dcterms:modified>
</cp:coreProperties>
</file>