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7286" y="230170"/>
            <a:ext cx="9838859" cy="2134339"/>
          </a:xfrm>
        </p:spPr>
        <p:txBody>
          <a:bodyPr/>
          <a:lstStyle/>
          <a:p>
            <a:r>
              <a:rPr lang="es-ES" sz="5400" dirty="0" smtClean="0"/>
              <a:t>TALLER EN SEGÓBRIGA</a:t>
            </a:r>
            <a:br>
              <a:rPr lang="es-ES" sz="5400" dirty="0" smtClean="0"/>
            </a:br>
            <a:r>
              <a:rPr lang="es-ES" sz="5400" dirty="0" smtClean="0"/>
              <a:t>“Nuestros ANTEPASADOS”</a:t>
            </a:r>
            <a:endParaRPr lang="es-ES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64822" y="4692071"/>
            <a:ext cx="8045373" cy="742279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21-03-2019</a:t>
            </a:r>
          </a:p>
          <a:p>
            <a:r>
              <a:rPr lang="es-ES" dirty="0" smtClean="0"/>
              <a:t>Por la mañana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83" y="2142836"/>
            <a:ext cx="3823853" cy="254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83" y="5905823"/>
            <a:ext cx="3295418" cy="8005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2" y="5949401"/>
            <a:ext cx="1144400" cy="6956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02" y="5905823"/>
            <a:ext cx="1739299" cy="8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1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EQUIPO 3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09" y="1391012"/>
            <a:ext cx="5648900" cy="3018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975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Equipo 4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256" y="1096591"/>
            <a:ext cx="5703346" cy="320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81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Equipo 6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3" y="1320800"/>
            <a:ext cx="5288181" cy="31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316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Equipo 6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82" y="666486"/>
            <a:ext cx="3283672" cy="5444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16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Equipo 7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1154545"/>
            <a:ext cx="5945140" cy="3344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095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EQUIPO 8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13" y="941631"/>
            <a:ext cx="2907723" cy="516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8000" dirty="0"/>
              <a:t>¡</a:t>
            </a:r>
            <a:r>
              <a:rPr lang="es-ES" sz="8000" dirty="0" smtClean="0"/>
              <a:t>NOS LO PASAMOS GENIAL!</a:t>
            </a:r>
            <a:endParaRPr lang="es-ES" sz="8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30" y="5915680"/>
            <a:ext cx="3016368" cy="7327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7" y="5915680"/>
            <a:ext cx="1086811" cy="6606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35" y="5915680"/>
            <a:ext cx="1679927" cy="7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36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7000">
        <p15:prstTrans prst="pageCurlDoubl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8522" y="1052206"/>
            <a:ext cx="10318418" cy="4394988"/>
          </a:xfrm>
        </p:spPr>
        <p:txBody>
          <a:bodyPr/>
          <a:lstStyle/>
          <a:p>
            <a:r>
              <a:rPr lang="es-ES" dirty="0" smtClean="0"/>
              <a:t>1.VISITA AL PARQUE Arqueológico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752319" y="5717504"/>
            <a:ext cx="10970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+mj-lt"/>
              </a:rPr>
              <a:t>DIVIDIDOS EN 2 GRUPOS, TODOS LOS ALUMNOS DE 4ºESO Y LOS COMPAÑEROS DE SUCIA VISITAMOS SEGÓBRIGA</a:t>
            </a:r>
            <a:endParaRPr lang="es-E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133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7000">
        <p15:prstTrans prst="curtains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242929" y="5535167"/>
            <a:ext cx="7017488" cy="951135"/>
          </a:xfrm>
        </p:spPr>
        <p:txBody>
          <a:bodyPr/>
          <a:lstStyle/>
          <a:p>
            <a:r>
              <a:rPr lang="es-ES" dirty="0" smtClean="0"/>
              <a:t>EXPLICACIÓN POR UNA DE LAS guías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48" y="750771"/>
            <a:ext cx="6800249" cy="453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435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cover/>
      </p:transition>
    </mc:Choice>
    <mc:Fallback>
      <p:transition spd="slow" advClick="0" advTm="5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242930" y="5429289"/>
            <a:ext cx="7017488" cy="951135"/>
          </a:xfrm>
        </p:spPr>
        <p:txBody>
          <a:bodyPr/>
          <a:lstStyle/>
          <a:p>
            <a:r>
              <a:rPr lang="es-ES" dirty="0" smtClean="0"/>
              <a:t>EL FORO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30" y="731519"/>
            <a:ext cx="6785811" cy="452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37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ERMITA Y RUINAS DE UNA CASA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30" y="807163"/>
            <a:ext cx="6528927" cy="435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460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8522" y="895188"/>
            <a:ext cx="10318418" cy="4394988"/>
          </a:xfrm>
        </p:spPr>
        <p:txBody>
          <a:bodyPr/>
          <a:lstStyle/>
          <a:p>
            <a:r>
              <a:rPr lang="es-ES" sz="7200" dirty="0" smtClean="0"/>
              <a:t>YINCANA EN EL PARQUE ORGANIZADA POR EL DEPARTAMENTO DE LATÍN</a:t>
            </a:r>
            <a:endParaRPr lang="es-ES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8934" y="5378833"/>
            <a:ext cx="8045373" cy="742279"/>
          </a:xfrm>
        </p:spPr>
        <p:txBody>
          <a:bodyPr>
            <a:noAutofit/>
          </a:bodyPr>
          <a:lstStyle/>
          <a:p>
            <a:r>
              <a:rPr lang="es-ES" sz="1800" dirty="0" smtClean="0"/>
              <a:t>DIVIDIDOS EN 8 EQUIPOS ENCABEZADOS POR Alumnos de cultura clásica y  LATÍN.</a:t>
            </a:r>
          </a:p>
          <a:p>
            <a:r>
              <a:rPr lang="es-ES" sz="1800" dirty="0" smtClean="0"/>
              <a:t>UTILIZANDO LAS NUEVAS Tecnologías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157322562"/>
      </p:ext>
    </p:extLst>
  </p:cSld>
  <p:clrMapOvr>
    <a:masterClrMapping/>
  </p:clrMapOvr>
  <p:transition spd="slow" advClick="0" advTm="11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PRUEBAS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67" y="1128451"/>
            <a:ext cx="4141943" cy="560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58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5000">
        <p15:prstTrans prst="prestige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EQUIPO 1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82" y="1383722"/>
            <a:ext cx="5241125" cy="2948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4953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EQUIPO 2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47" y="1625600"/>
            <a:ext cx="5107708" cy="2873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8968637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93</Words>
  <Application>Microsoft Office PowerPoint</Application>
  <PresentationFormat>Panorámica</PresentationFormat>
  <Paragraphs>21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Gill Sans MT</vt:lpstr>
      <vt:lpstr>Impact</vt:lpstr>
      <vt:lpstr>Badge</vt:lpstr>
      <vt:lpstr>TALLER EN SEGÓBRIGA “Nuestros ANTEPASADOS”</vt:lpstr>
      <vt:lpstr>1.VISITA AL PARQUE Arqueológico</vt:lpstr>
      <vt:lpstr>Presentación de PowerPoint</vt:lpstr>
      <vt:lpstr>Presentación de PowerPoint</vt:lpstr>
      <vt:lpstr>Presentación de PowerPoint</vt:lpstr>
      <vt:lpstr>YINCANA EN EL PARQUE ORGANIZADA POR EL DEPARTAMENTO DE LATÍN</vt:lpstr>
      <vt:lpstr>PRUEBAS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¡NOS LO PASAMOS GENIAL!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EN SEGÓBRIGA “Nuestros ANTEPASADOS”</dc:title>
  <dc:creator>Irene Cabero</dc:creator>
  <cp:lastModifiedBy>Irene Cabero</cp:lastModifiedBy>
  <cp:revision>7</cp:revision>
  <dcterms:created xsi:type="dcterms:W3CDTF">2019-11-10T19:51:46Z</dcterms:created>
  <dcterms:modified xsi:type="dcterms:W3CDTF">2019-11-10T20:52:30Z</dcterms:modified>
</cp:coreProperties>
</file>