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81F9-95C3-4324-9650-CD65A56BD875}" type="datetimeFigureOut">
              <a:rPr lang="es-ES" smtClean="0"/>
              <a:t>10/11/2019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78A5-DCDA-465D-B7BE-1CB6FDBB4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45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46">
        <p14:flash/>
      </p:transition>
    </mc:Choice>
    <mc:Fallback>
      <p:transition spd="slow" advTm="246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81F9-95C3-4324-9650-CD65A56BD875}" type="datetimeFigureOut">
              <a:rPr lang="es-ES" smtClean="0"/>
              <a:t>10/11/2019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78A5-DCDA-465D-B7BE-1CB6FDBB4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66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46">
        <p14:flash/>
      </p:transition>
    </mc:Choice>
    <mc:Fallback>
      <p:transition spd="slow" advTm="246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81F9-95C3-4324-9650-CD65A56BD875}" type="datetimeFigureOut">
              <a:rPr lang="es-ES" smtClean="0"/>
              <a:t>10/11/2019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78A5-DCDA-465D-B7BE-1CB6FDBB4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25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46">
        <p14:flash/>
      </p:transition>
    </mc:Choice>
    <mc:Fallback>
      <p:transition spd="slow" advTm="246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81F9-95C3-4324-9650-CD65A56BD875}" type="datetimeFigureOut">
              <a:rPr lang="es-ES" smtClean="0"/>
              <a:t>10/11/2019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78A5-DCDA-465D-B7BE-1CB6FDBB4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96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46">
        <p14:flash/>
      </p:transition>
    </mc:Choice>
    <mc:Fallback>
      <p:transition spd="slow" advTm="246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81F9-95C3-4324-9650-CD65A56BD875}" type="datetimeFigureOut">
              <a:rPr lang="es-ES" smtClean="0"/>
              <a:t>10/11/2019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78A5-DCDA-465D-B7BE-1CB6FDBB4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43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46">
        <p14:flash/>
      </p:transition>
    </mc:Choice>
    <mc:Fallback>
      <p:transition spd="slow" advTm="246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81F9-95C3-4324-9650-CD65A56BD875}" type="datetimeFigureOut">
              <a:rPr lang="es-ES" smtClean="0"/>
              <a:t>10/11/2019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78A5-DCDA-465D-B7BE-1CB6FDBB4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249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46">
        <p14:flash/>
      </p:transition>
    </mc:Choice>
    <mc:Fallback>
      <p:transition spd="slow" advTm="246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81F9-95C3-4324-9650-CD65A56BD875}" type="datetimeFigureOut">
              <a:rPr lang="es-ES" smtClean="0"/>
              <a:t>10/11/2019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78A5-DCDA-465D-B7BE-1CB6FDBB4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65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46">
        <p14:flash/>
      </p:transition>
    </mc:Choice>
    <mc:Fallback>
      <p:transition spd="slow" advTm="246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81F9-95C3-4324-9650-CD65A56BD875}" type="datetimeFigureOut">
              <a:rPr lang="es-ES" smtClean="0"/>
              <a:t>10/11/2019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78A5-DCDA-465D-B7BE-1CB6FDBB4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64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46">
        <p14:flash/>
      </p:transition>
    </mc:Choice>
    <mc:Fallback>
      <p:transition spd="slow" advTm="246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81F9-95C3-4324-9650-CD65A56BD875}" type="datetimeFigureOut">
              <a:rPr lang="es-ES" smtClean="0"/>
              <a:t>10/11/2019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78A5-DCDA-465D-B7BE-1CB6FDBB4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610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46">
        <p14:flash/>
      </p:transition>
    </mc:Choice>
    <mc:Fallback>
      <p:transition spd="slow" advTm="246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81F9-95C3-4324-9650-CD65A56BD875}" type="datetimeFigureOut">
              <a:rPr lang="es-ES" smtClean="0"/>
              <a:t>10/11/2019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78A5-DCDA-465D-B7BE-1CB6FDBB4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79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46">
        <p14:flash/>
      </p:transition>
    </mc:Choice>
    <mc:Fallback>
      <p:transition spd="slow" advTm="246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81F9-95C3-4324-9650-CD65A56BD875}" type="datetimeFigureOut">
              <a:rPr lang="es-ES" smtClean="0"/>
              <a:t>10/11/2019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78A5-DCDA-465D-B7BE-1CB6FDBB4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67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46">
        <p14:flash/>
      </p:transition>
    </mc:Choice>
    <mc:Fallback>
      <p:transition spd="slow" advTm="246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981F9-95C3-4324-9650-CD65A56BD875}" type="datetimeFigureOut">
              <a:rPr lang="es-ES" smtClean="0"/>
              <a:t>10/11/2019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E78A5-DCDA-465D-B7BE-1CB6FDBB46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69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advTm="246">
        <p14:flash/>
      </p:transition>
    </mc:Choice>
    <mc:Fallback>
      <p:transition spd="slow" advTm="246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5556" y="0"/>
            <a:ext cx="8028892" cy="2204864"/>
          </a:xfrm>
        </p:spPr>
        <p:txBody>
          <a:bodyPr>
            <a:noAutofit/>
          </a:bodyPr>
          <a:lstStyle/>
          <a:p>
            <a:r>
              <a:rPr lang="es-ES" sz="5400" dirty="0" smtClean="0">
                <a:solidFill>
                  <a:schemeClr val="bg2">
                    <a:lumMod val="50000"/>
                  </a:schemeClr>
                </a:solidFill>
                <a:latin typeface="Bernard MT Condensed" panose="02050806060905020404" pitchFamily="18" charset="0"/>
              </a:rPr>
              <a:t>Taller:</a:t>
            </a:r>
            <a:br>
              <a:rPr lang="es-ES" sz="5400" dirty="0" smtClean="0">
                <a:solidFill>
                  <a:schemeClr val="bg2">
                    <a:lumMod val="50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ES" sz="5400" dirty="0" smtClean="0">
                <a:solidFill>
                  <a:schemeClr val="bg2">
                    <a:lumMod val="50000"/>
                  </a:schemeClr>
                </a:solidFill>
                <a:latin typeface="Bernard MT Condensed" panose="02050806060905020404" pitchFamily="18" charset="0"/>
              </a:rPr>
              <a:t> Gymkhana Old Town Cuenca</a:t>
            </a:r>
            <a:endParaRPr lang="es-ES" sz="5400" dirty="0">
              <a:solidFill>
                <a:schemeClr val="bg2">
                  <a:lumMod val="50000"/>
                </a:schemeClr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347" y="2204864"/>
            <a:ext cx="556861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98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5000">
        <p14:flash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49" y="-31858"/>
            <a:ext cx="68484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0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5000">
        <p14:flash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80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0">
        <p14:flash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" y="0"/>
            <a:ext cx="4737953" cy="6858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44" y="0"/>
            <a:ext cx="4400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0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0">
        <p14:flash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2796" cy="6858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71" y="2651"/>
            <a:ext cx="4436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01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0">
        <p14:flash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6200" cy="6858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t="6735" r="16174" b="10946"/>
          <a:stretch/>
        </p:blipFill>
        <p:spPr>
          <a:xfrm>
            <a:off x="4836200" y="5441324"/>
            <a:ext cx="4307800" cy="1440298"/>
          </a:xfrm>
          <a:prstGeom prst="rect">
            <a:avLst/>
          </a:prstGeom>
        </p:spPr>
      </p:pic>
      <p:pic>
        <p:nvPicPr>
          <p:cNvPr id="2050" name="Picture 2" descr="Ver las imágenes de ori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00" y="1"/>
            <a:ext cx="4307800" cy="54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02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0">
        <p14:flash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9"/>
            <a:ext cx="3999063" cy="6858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3" y="-9659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6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6000">
        <p14:flash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8" y="3788"/>
            <a:ext cx="4752528" cy="685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77" y="0"/>
            <a:ext cx="4357756" cy="684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3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6000">
        <p14:flash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" y="-1"/>
            <a:ext cx="5724128" cy="3310719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10719"/>
            <a:ext cx="5733663" cy="354728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-1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8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6000">
        <p14:flash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8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6000">
        <p14:flash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16632"/>
            <a:ext cx="9425211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9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6000">
        <p14:flash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¿En qué consistía?</a:t>
            </a:r>
            <a:endParaRPr lang="es-ES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114800" cy="504056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s-ES" sz="2000" dirty="0" smtClean="0"/>
              <a:t>Esta era una actividad que implicaba las redes sociales, </a:t>
            </a:r>
            <a:r>
              <a:rPr lang="es-ES" sz="2000" dirty="0" err="1" smtClean="0"/>
              <a:t>especificamente</a:t>
            </a:r>
            <a:r>
              <a:rPr lang="es-ES" sz="2000" dirty="0" smtClean="0"/>
              <a:t> el </a:t>
            </a:r>
            <a:r>
              <a:rPr lang="es-ES" sz="2000" dirty="0" err="1" smtClean="0"/>
              <a:t>Whatsapp</a:t>
            </a:r>
            <a:r>
              <a:rPr lang="es-ES" sz="2000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es-ES" sz="2000" dirty="0" smtClean="0"/>
              <a:t>Los participantes fueron divididos en grupos. Cada uno de ellos de un color diferente.</a:t>
            </a:r>
          </a:p>
          <a:p>
            <a:pPr>
              <a:buBlip>
                <a:blip r:embed="rId2"/>
              </a:buBlip>
            </a:pPr>
            <a:r>
              <a:rPr lang="es-ES" sz="2000" dirty="0" smtClean="0"/>
              <a:t>Recibíamos pistas, por medio de </a:t>
            </a:r>
            <a:r>
              <a:rPr lang="es-ES" sz="2000" dirty="0" err="1" smtClean="0"/>
              <a:t>Whatsapp</a:t>
            </a:r>
            <a:r>
              <a:rPr lang="es-ES" sz="2000" dirty="0" smtClean="0"/>
              <a:t>,  para llegar a zonas en las que teníamos que fotografiarnos. Una vez Hechas las fotos, estas debían ser enviadas a las profesoras. Ellas nos darían la </a:t>
            </a:r>
            <a:r>
              <a:rPr lang="es-ES" sz="2000" dirty="0" err="1" smtClean="0"/>
              <a:t>seguiente</a:t>
            </a:r>
            <a:r>
              <a:rPr lang="es-ES" sz="2000" dirty="0" smtClean="0"/>
              <a:t> pista.</a:t>
            </a:r>
          </a:p>
          <a:p>
            <a:pPr>
              <a:buBlip>
                <a:blip r:embed="rId2"/>
              </a:buBlip>
            </a:pPr>
            <a:r>
              <a:rPr lang="es-ES" sz="2000" dirty="0" smtClean="0"/>
              <a:t>Cada vez que </a:t>
            </a:r>
            <a:r>
              <a:rPr lang="es-ES" sz="2000" dirty="0" err="1" smtClean="0"/>
              <a:t>completabamos</a:t>
            </a:r>
            <a:r>
              <a:rPr lang="es-ES" sz="2000" dirty="0" smtClean="0"/>
              <a:t> una prueba, recibíamos una letra.</a:t>
            </a:r>
            <a:endParaRPr lang="es-ES" sz="2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12777"/>
            <a:ext cx="4038600" cy="136815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s-ES" sz="2000" dirty="0" smtClean="0"/>
              <a:t>Esas letras nos permitían acceder a la última prueba: Encontrar a las profesoras, quienes nos estaban esperando.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8" b="17935"/>
          <a:stretch/>
        </p:blipFill>
        <p:spPr>
          <a:xfrm>
            <a:off x="5364088" y="2780928"/>
            <a:ext cx="274222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7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0">
        <p14:flash/>
      </p:transition>
    </mc:Choice>
    <mc:Fallback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7" y="19187"/>
            <a:ext cx="9157605" cy="4005063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7" y="3501008"/>
            <a:ext cx="9194034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1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6000">
        <p14:flash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5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8000">
        <p14:flash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¿Qué aprendimos?</a:t>
            </a:r>
            <a:endParaRPr lang="es-E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507288" cy="4853136"/>
          </a:xfrm>
        </p:spPr>
        <p:txBody>
          <a:bodyPr/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Este taller nos permitió conocer  cosas sobre nuestro patrimonio que no conocíamos.</a:t>
            </a:r>
          </a:p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Nos permitió aprender más sobre nuestra cultura.</a:t>
            </a:r>
          </a:p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A los suecos les permitió aprender otra nueva cultura, muy diferente a la suya.</a:t>
            </a:r>
          </a:p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Nos permitió apreciar más nuestro patrimonio.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605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5000">
        <p14:flash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2794322"/>
          </a:xfrm>
        </p:spPr>
        <p:txBody>
          <a:bodyPr>
            <a:noAutofit/>
          </a:bodyPr>
          <a:lstStyle/>
          <a:p>
            <a:r>
              <a:rPr lang="es-ES" sz="88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THE END</a:t>
            </a:r>
            <a:endParaRPr lang="es-ES" sz="8800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8126"/>
            <a:ext cx="3133820" cy="1904872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518670"/>
            <a:ext cx="5944280" cy="135929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395"/>
            <a:ext cx="9150626" cy="514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6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6000">
        <p14:flash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31"/>
            <a:ext cx="9144000" cy="69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0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000">
        <p14:flash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6820" y="34094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Grupos.</a:t>
            </a:r>
            <a:endParaRPr lang="es-ES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62672" cy="4421088"/>
          </a:xfrm>
        </p:spPr>
        <p:txBody>
          <a:bodyPr>
            <a:normAutofit lnSpcReduction="10000"/>
          </a:bodyPr>
          <a:lstStyle/>
          <a:p>
            <a:r>
              <a:rPr lang="es-ES" sz="2000" dirty="0" smtClean="0"/>
              <a:t>Como ya he dicho, nos dividíamos en grupos.</a:t>
            </a:r>
          </a:p>
          <a:p>
            <a:r>
              <a:rPr lang="es-ES" sz="2000" dirty="0" smtClean="0"/>
              <a:t>Para diferenciarnos, llevábamos pañuelos de diferentes colores.</a:t>
            </a:r>
          </a:p>
          <a:p>
            <a:r>
              <a:rPr lang="es-ES" sz="2000" dirty="0" smtClean="0"/>
              <a:t>Cada grupo empezaba las pruebas por una parte distinta, pues así evitábamos seguir a otros.</a:t>
            </a:r>
          </a:p>
          <a:p>
            <a:r>
              <a:rPr lang="es-ES" sz="2000" dirty="0" smtClean="0"/>
              <a:t>Así mismo, cada grupo era guiado por los componentes españoles.</a:t>
            </a:r>
            <a:endParaRPr lang="es-E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2" t="12854" r="15682" b="5469"/>
          <a:stretch/>
        </p:blipFill>
        <p:spPr bwMode="auto">
          <a:xfrm>
            <a:off x="3667391" y="1124744"/>
            <a:ext cx="547661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3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0000">
        <p14:flash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9600" dirty="0" smtClean="0">
                <a:latin typeface="Baskerville Old Face" panose="02020602080505020303" pitchFamily="18" charset="0"/>
              </a:rPr>
              <a:t>Y así empezó la </a:t>
            </a:r>
            <a:r>
              <a:rPr lang="es-ES" sz="9600" dirty="0" err="1" smtClean="0">
                <a:latin typeface="Baskerville Old Face" panose="02020602080505020303" pitchFamily="18" charset="0"/>
              </a:rPr>
              <a:t>Gymkana</a:t>
            </a:r>
            <a:r>
              <a:rPr lang="es-ES" sz="9600" dirty="0" smtClean="0">
                <a:latin typeface="Baskerville Old Face" panose="02020602080505020303" pitchFamily="18" charset="0"/>
              </a:rPr>
              <a:t>…</a:t>
            </a:r>
            <a:endParaRPr lang="es-ES" sz="9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4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flash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6957392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s-ES" sz="344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3</a:t>
            </a:r>
            <a:endParaRPr lang="es-ES" sz="344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96432"/>
      </p:ext>
    </p:extLst>
  </p:cSld>
  <p:clrMapOvr>
    <a:masterClrMapping/>
  </p:clrMapOvr>
  <p:transition spd="slow" advTm="500">
    <p:wheel spokes="1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s-ES" sz="344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2</a:t>
            </a:r>
            <a:endParaRPr lang="es-ES" sz="344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90594"/>
      </p:ext>
    </p:extLst>
  </p:cSld>
  <p:clrMapOvr>
    <a:masterClrMapping/>
  </p:clrMapOvr>
  <p:transition spd="slow" advTm="500">
    <p:wheel spokes="1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s-ES" sz="344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1</a:t>
            </a:r>
            <a:endParaRPr lang="es-ES" sz="344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36540"/>
      </p:ext>
    </p:extLst>
  </p:cSld>
  <p:clrMapOvr>
    <a:masterClrMapping/>
  </p:clrMapOvr>
  <p:transition spd="slow" advTm="500">
    <p:wheel spokes="1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s-ES" sz="287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YA!</a:t>
            </a:r>
            <a:endParaRPr lang="es-ES" sz="287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375200"/>
      </p:ext>
    </p:extLst>
  </p:cSld>
  <p:clrMapOvr>
    <a:masterClrMapping/>
  </p:clrMapOvr>
  <p:transition spd="slow" advTm="500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8024" cy="6858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542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5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0">
        <p14:flash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219</Words>
  <Application>Microsoft Office PowerPoint</Application>
  <PresentationFormat>Presentación en pantalla (4:3)</PresentationFormat>
  <Paragraphs>23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Taller:  Gymkhana Old Town Cuenca</vt:lpstr>
      <vt:lpstr>¿En qué consistía?</vt:lpstr>
      <vt:lpstr>Grupos.</vt:lpstr>
      <vt:lpstr>Y así empezó la Gymkana…</vt:lpstr>
      <vt:lpstr>3</vt:lpstr>
      <vt:lpstr>2</vt:lpstr>
      <vt:lpstr>1</vt:lpstr>
      <vt:lpstr>YA!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aprendimos?</vt:lpstr>
      <vt:lpstr>THE END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Taller:  Gymkhana Old Town Cuenca</dc:title>
  <dc:creator>Lara Boulghait Azizi</dc:creator>
  <cp:lastModifiedBy>Lara Boulghait Azizi</cp:lastModifiedBy>
  <cp:revision>10</cp:revision>
  <dcterms:created xsi:type="dcterms:W3CDTF">2019-11-10T14:39:42Z</dcterms:created>
  <dcterms:modified xsi:type="dcterms:W3CDTF">2019-11-10T16:26:09Z</dcterms:modified>
</cp:coreProperties>
</file>