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Playfair Display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Oswald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.fntdata"/><Relationship Id="rId22" Type="http://schemas.openxmlformats.org/officeDocument/2006/relationships/font" Target="fonts/PlayfairDisplay-boldItalic.fntdata"/><Relationship Id="rId21" Type="http://schemas.openxmlformats.org/officeDocument/2006/relationships/font" Target="fonts/PlayfairDisplay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Oswald-bold.fntdata"/><Relationship Id="rId27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layfairDisplay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2bed4721dd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2bed4721dd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bed4721dd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bed4721dd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bed4721d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2bed4721d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bed4721dd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2bed4721dd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bed4721d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2bed4721d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bed4721dd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2bed4721dd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2bed4721dd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2bed4721dd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bed4721dd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2bed4721dd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2bed4721dd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2bed4721dd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bed4721dd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2bed4721dd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bed4721dd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2bed4721dd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bed4721dd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bed4721dd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12.jpg"/><Relationship Id="rId5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Relationship Id="rId4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lafaboo.com/igracke/didakticke-igracke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4.jpg"/><Relationship Id="rId5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13.jpg"/><Relationship Id="rId5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DIDAKTIČKE IGRAČKE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4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Učenici V-2 i učiteljica Selma Mahmić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Projekti Živimo zeleno 2 i Volontiraj - doniraj - educiraj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145489" cy="483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0289" y="152400"/>
            <a:ext cx="2331649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4338" y="152400"/>
            <a:ext cx="308467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103822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2500" y="152400"/>
            <a:ext cx="3634319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5900" y="710550"/>
            <a:ext cx="3848100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475" y="66675"/>
            <a:ext cx="387096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6260" y="762000"/>
            <a:ext cx="4596765" cy="3250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Didaktičke igračke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solidFill>
                  <a:schemeClr val="accen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Didaktičke igračke djecu nečemu poučavaju i obučavaju. </a:t>
            </a:r>
            <a:endParaRPr sz="2000">
              <a:solidFill>
                <a:schemeClr val="accent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hr" sz="2000" u="sng">
                <a:solidFill>
                  <a:schemeClr val="accen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Didaktičke igračke</a:t>
            </a:r>
            <a:r>
              <a:rPr lang="hr" sz="2000">
                <a:solidFill>
                  <a:schemeClr val="accen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mogu povoljno utjecati na razvoj raznih djetetovih sposobnosti kao što su razvoj motorike i govora, razvoj vizualne percepcije koncentracije i pažnje, razvoj logičkog razmišljanja i zaključivanja te razvoj aktivnog slušanja.</a:t>
            </a:r>
            <a:endParaRPr sz="2000">
              <a:solidFill>
                <a:schemeClr val="accent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Didaktičke igračke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234075"/>
            <a:ext cx="8520600" cy="24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hr"/>
              <a:t>U drugom polugodištu učenici V-2 zajedno sa učiteljicom i roditeljima pravili su didaktičke igračke od starih kutija, kartona, plastičnih tanjira, čaša i čepova. Na taj način pokazali su da se od starog, naizgled neiskoristivog materijala, može napraviti nešto novo i korisno.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hr"/>
              <a:t>Didaktičke igračke donirali su za Dan planete Zemlje djeci u PU "Ikre" u Kiseljaku i polaznicima Edukacijsko-rehabilitacijskog centra "Duga".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2200" y="3060150"/>
            <a:ext cx="5592852" cy="189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000" y="152400"/>
            <a:ext cx="5525992" cy="4838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7374" y="89075"/>
            <a:ext cx="391215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864759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1763" y="76200"/>
            <a:ext cx="258870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2225" y="76200"/>
            <a:ext cx="189616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25302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9300" y="152400"/>
            <a:ext cx="2765405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2250" y="209550"/>
            <a:ext cx="1898004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152400"/>
            <a:ext cx="440019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225" y="219075"/>
            <a:ext cx="217741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0" y="66675"/>
            <a:ext cx="275201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