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6bc65f2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6bc65f2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449021fb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449021fb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49021fb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449021fb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49021fb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49021fb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50" y="152400"/>
            <a:ext cx="64372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04800" y="522150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4800"/>
              <a:t>Greek            migration</a:t>
            </a:r>
            <a:endParaRPr i="1" sz="4800"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304800" y="3746625"/>
            <a:ext cx="3704400" cy="8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l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l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To the Czech           Republic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691" y="0"/>
            <a:ext cx="51063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1163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Migration during the Greek Civil War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127900"/>
            <a:ext cx="4166400" cy="47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In 1948 and 1949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because of the Greek Civil War communists had to flee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many?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nearly 100,000 Greek citizens 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where?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the Eastern Bloc countries in Eastern Europe,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➢"/>
            </a:pP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such as Poland,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➢"/>
            </a:pP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Hungary, 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➢"/>
            </a:pPr>
            <a:r>
              <a:rPr lang="el" sz="1800">
                <a:solidFill>
                  <a:srgbClr val="073763"/>
                </a:solidFill>
              </a:rPr>
              <a:t>R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omania,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➢"/>
            </a:pP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Eastern Germany and Czechoslovakia where the first refugees arrived and began to seek shelter at the end of summer in 1949. 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25" y="2158350"/>
            <a:ext cx="4017875" cy="24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A warm welcome</a:t>
            </a:r>
            <a:endParaRPr sz="30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572000" y="147025"/>
            <a:ext cx="4166400" cy="47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After their arrival, 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refugees were placed 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in temporary sanitary camps 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where they were provided with 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food, clothing and basic medical treatment;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all children were placed in </a:t>
            </a:r>
            <a:endParaRPr sz="2000">
              <a:solidFill>
                <a:srgbClr val="07376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000">
                <a:solidFill>
                  <a:srgbClr val="07376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about 40 children’s homes.</a:t>
            </a:r>
            <a:endParaRPr sz="20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645150"/>
            <a:ext cx="3667249" cy="23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071275" y="-43997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21300" y="493325"/>
            <a:ext cx="36672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414050" y="292450"/>
            <a:ext cx="3462600" cy="1042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04800" y="232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 sz="3000">
                <a:solidFill>
                  <a:srgbClr val="FFFFFF"/>
                </a:solidFill>
                <a:highlight>
                  <a:srgbClr val="20124D"/>
                </a:highlight>
              </a:rPr>
              <a:t>Next Generation</a:t>
            </a:r>
            <a:r>
              <a:rPr lang="el" sz="3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907725" y="244425"/>
            <a:ext cx="3954000" cy="4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 2008. 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many?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minimum of 200.000 young educated people 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❖"/>
            </a:pPr>
            <a:r>
              <a:rPr b="1"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why?</a:t>
            </a: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find jobs</a:t>
            </a:r>
            <a:endParaRPr sz="1800">
              <a:solidFill>
                <a:srgbClr val="0737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➢"/>
            </a:pPr>
            <a:r>
              <a:rPr lang="el" sz="1800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reason of choosing the Czech Republic and Slovakia is the foreign companies - mostly IT companies - that reside in those countries and many more foreign or local companies that have many vacancies for IT people.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304800" y="2626725"/>
            <a:ext cx="3704400" cy="21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00" y="1482425"/>
            <a:ext cx="3757450" cy="34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439225" y="244425"/>
            <a:ext cx="3586800" cy="1119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