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Playfair Display"/>
      <p:regular r:id="rId23"/>
      <p:bold r:id="rId24"/>
      <p:italic r:id="rId25"/>
      <p:boldItalic r:id="rId26"/>
    </p:embeddedFont>
    <p:embeddedFont>
      <p:font typeface="Century Gothic"/>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ibQXTk2TRWWb253VdEF9D06VDI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layfairDisplay-bold.fntdata"/><Relationship Id="rId23" Type="http://schemas.openxmlformats.org/officeDocument/2006/relationships/font" Target="fonts/PlayfairDisplay-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layfairDisplay-boldItalic.fntdata"/><Relationship Id="rId25" Type="http://schemas.openxmlformats.org/officeDocument/2006/relationships/font" Target="fonts/PlayfairDisplay-italic.fntdata"/><Relationship Id="rId28" Type="http://schemas.openxmlformats.org/officeDocument/2006/relationships/font" Target="fonts/CenturyGothic-bold.fntdata"/><Relationship Id="rId27" Type="http://schemas.openxmlformats.org/officeDocument/2006/relationships/font" Target="fonts/CenturyGothic-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enturyGothic-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CenturyGothic-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91d4bcce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91d4bcc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5bb22f7666_0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bb22f7666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5bb22f7666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bb22f7666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609e78732c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09e78732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609e78732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09e7873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609e78732c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09e78732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And three national celebrations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609e78732c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609e78732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 October 28, 1940 war was declared by Mussolini to Greece. Greece was given an ultimatum to surrender. The Greek leader responded with the famous OXI which means NO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609e78732c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09e78732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 25 March, 1821 the Greeks started the Revolution against the Ottoman Occupation which lasted 400 years.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609e78732c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609e78732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On November 17, 1974 the Students at the Polytechnic University of Athens started a Revolution against the Junta, military dictatorship that had lasted 7 years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And now we will show you how we celebrate different occasions</a:t>
            </a:r>
            <a:endParaRPr/>
          </a:p>
        </p:txBody>
      </p:sp>
      <p:sp>
        <p:nvSpPr>
          <p:cNvPr id="152" name="Google Shape;1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5bb22f7666_0_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bb22f7666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Christmas is one of most important ones.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People buy gifts and sing carols.</a:t>
            </a:r>
            <a:endParaRPr/>
          </a:p>
          <a:p>
            <a:pPr indent="0" lvl="0" marL="0" rtl="0" algn="l">
              <a:spcBef>
                <a:spcPts val="0"/>
              </a:spcBef>
              <a:spcAft>
                <a:spcPts val="0"/>
              </a:spcAft>
              <a:buNone/>
            </a:pPr>
            <a:r>
              <a:rPr lang="en-US"/>
              <a:t>In Greece it is not Santa Claus (Saint Nikolaos) who brings the gifts but Saint Vassilios from Cappadocia who brings them on New Year’s Eve.</a:t>
            </a:r>
            <a:endParaRPr/>
          </a:p>
          <a:p>
            <a:pPr indent="0" lvl="0" marL="0" rtl="0" algn="l">
              <a:spcBef>
                <a:spcPts val="0"/>
              </a:spcBef>
              <a:spcAft>
                <a:spcPts val="0"/>
              </a:spcAft>
              <a:buNone/>
            </a:pPr>
            <a:r>
              <a:rPr lang="en-US"/>
              <a:t>There are special carols for Christmas, New Year and the Epiphany (sung on the eves)</a:t>
            </a:r>
            <a:endParaRPr/>
          </a:p>
        </p:txBody>
      </p:sp>
      <p:sp>
        <p:nvSpPr>
          <p:cNvPr id="164" name="Google Shape;1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Vassilopita is a tradition of Saint Vassilios. When he was a bishop in Cappadocia, the Roman officer took away all the jewellery from the people. Saint Vassilios - who was an excellent orator - persuaded the officer to return the jewellery. When the Saint wanted to give everyone their own pieces, everyone claimed that it was all theirs. So the Saint asked for a huge pie to be prepared and put all the jewellery in it. Everyone got a piece of the pie with a piece of jewellery in it. Legend says that everyone got back their own jewellery.</a:t>
            </a:r>
            <a:endParaRPr/>
          </a:p>
        </p:txBody>
      </p:sp>
      <p:sp>
        <p:nvSpPr>
          <p:cNvPr id="171" name="Google Shape;17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5bb22f766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bb22f76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5bb22f7666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bb22f7666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8"/>
          <p:cNvSpPr txBox="1"/>
          <p:nvPr>
            <p:ph type="ctrTitle"/>
          </p:nvPr>
        </p:nvSpPr>
        <p:spPr>
          <a:xfrm>
            <a:off x="1154955" y="1447800"/>
            <a:ext cx="8825700" cy="3329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7200"/>
              <a:buFont typeface="Century Gothic"/>
              <a:buNone/>
              <a:defRPr sz="7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 name="Google Shape;19;p8"/>
          <p:cNvSpPr txBox="1"/>
          <p:nvPr>
            <p:ph idx="1" type="subTitle"/>
          </p:nvPr>
        </p:nvSpPr>
        <p:spPr>
          <a:xfrm>
            <a:off x="1154955" y="4777380"/>
            <a:ext cx="8825700" cy="861300"/>
          </a:xfrm>
          <a:prstGeom prst="rect">
            <a:avLst/>
          </a:prstGeom>
          <a:noFill/>
          <a:ln>
            <a:noFill/>
          </a:ln>
        </p:spPr>
        <p:txBody>
          <a:bodyPr anchorCtr="0" anchor="t" bIns="45700" lIns="91425" spcFirstLastPara="1" rIns="91425" wrap="square" tIns="45700">
            <a:noAutofit/>
          </a:bodyPr>
          <a:lstStyle>
            <a:lvl1pPr lvl="0" rtl="0" algn="l">
              <a:spcBef>
                <a:spcPts val="1000"/>
              </a:spcBef>
              <a:spcAft>
                <a:spcPts val="0"/>
              </a:spcAft>
              <a:buSzPts val="1600"/>
              <a:buNone/>
              <a:defRPr cap="none">
                <a:solidFill>
                  <a:srgbClr val="86D1D8"/>
                </a:solidFill>
              </a:defRPr>
            </a:lvl1pPr>
            <a:lvl2pPr lvl="1" rtl="0" algn="ctr">
              <a:spcBef>
                <a:spcPts val="1000"/>
              </a:spcBef>
              <a:spcAft>
                <a:spcPts val="0"/>
              </a:spcAft>
              <a:buSzPts val="1440"/>
              <a:buNone/>
              <a:defRPr>
                <a:solidFill>
                  <a:schemeClr val="lt1"/>
                </a:solidFill>
              </a:defRPr>
            </a:lvl2pPr>
            <a:lvl3pPr lvl="2" rtl="0" algn="ctr">
              <a:spcBef>
                <a:spcPts val="1000"/>
              </a:spcBef>
              <a:spcAft>
                <a:spcPts val="0"/>
              </a:spcAft>
              <a:buSzPts val="1280"/>
              <a:buNone/>
              <a:defRPr>
                <a:solidFill>
                  <a:schemeClr val="lt1"/>
                </a:solidFill>
              </a:defRPr>
            </a:lvl3pPr>
            <a:lvl4pPr lvl="3" rtl="0" algn="ctr">
              <a:spcBef>
                <a:spcPts val="1000"/>
              </a:spcBef>
              <a:spcAft>
                <a:spcPts val="0"/>
              </a:spcAft>
              <a:buSzPts val="1120"/>
              <a:buNone/>
              <a:defRPr>
                <a:solidFill>
                  <a:schemeClr val="lt1"/>
                </a:solidFill>
              </a:defRPr>
            </a:lvl4pPr>
            <a:lvl5pPr lvl="4" rtl="0" algn="ctr">
              <a:spcBef>
                <a:spcPts val="1000"/>
              </a:spcBef>
              <a:spcAft>
                <a:spcPts val="0"/>
              </a:spcAft>
              <a:buSzPts val="1120"/>
              <a:buNone/>
              <a:defRPr>
                <a:solidFill>
                  <a:schemeClr val="lt1"/>
                </a:solidFill>
              </a:defRPr>
            </a:lvl5pPr>
            <a:lvl6pPr lvl="5" rtl="0" algn="ctr">
              <a:spcBef>
                <a:spcPts val="1000"/>
              </a:spcBef>
              <a:spcAft>
                <a:spcPts val="0"/>
              </a:spcAft>
              <a:buSzPts val="1120"/>
              <a:buNone/>
              <a:defRPr>
                <a:solidFill>
                  <a:schemeClr val="lt1"/>
                </a:solidFill>
              </a:defRPr>
            </a:lvl6pPr>
            <a:lvl7pPr lvl="6" rtl="0" algn="ctr">
              <a:spcBef>
                <a:spcPts val="1000"/>
              </a:spcBef>
              <a:spcAft>
                <a:spcPts val="0"/>
              </a:spcAft>
              <a:buSzPts val="1120"/>
              <a:buNone/>
              <a:defRPr>
                <a:solidFill>
                  <a:schemeClr val="lt1"/>
                </a:solidFill>
              </a:defRPr>
            </a:lvl7pPr>
            <a:lvl8pPr lvl="7" rtl="0" algn="ctr">
              <a:spcBef>
                <a:spcPts val="1000"/>
              </a:spcBef>
              <a:spcAft>
                <a:spcPts val="0"/>
              </a:spcAft>
              <a:buSzPts val="1120"/>
              <a:buNone/>
              <a:defRPr>
                <a:solidFill>
                  <a:schemeClr val="lt1"/>
                </a:solidFill>
              </a:defRPr>
            </a:lvl8pPr>
            <a:lvl9pPr lvl="8" rtl="0" algn="ctr">
              <a:spcBef>
                <a:spcPts val="1000"/>
              </a:spcBef>
              <a:spcAft>
                <a:spcPts val="0"/>
              </a:spcAft>
              <a:buSzPts val="1120"/>
              <a:buNone/>
              <a:defRPr>
                <a:solidFill>
                  <a:schemeClr val="lt1"/>
                </a:solidFill>
              </a:defRPr>
            </a:lvl9pPr>
          </a:lstStyle>
          <a:p/>
        </p:txBody>
      </p:sp>
      <p:sp>
        <p:nvSpPr>
          <p:cNvPr id="20" name="Google Shape;20;p8"/>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 name="Google Shape;21;p8"/>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 name="Google Shape;22;p8"/>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17"/>
          <p:cNvSpPr txBox="1"/>
          <p:nvPr>
            <p:ph type="title"/>
          </p:nvPr>
        </p:nvSpPr>
        <p:spPr>
          <a:xfrm>
            <a:off x="1154953" y="1447800"/>
            <a:ext cx="3401100" cy="1447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2400"/>
              <a:buFont typeface="Century Gothic"/>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5" name="Google Shape;75;p17"/>
          <p:cNvSpPr txBox="1"/>
          <p:nvPr>
            <p:ph idx="1" type="body"/>
          </p:nvPr>
        </p:nvSpPr>
        <p:spPr>
          <a:xfrm>
            <a:off x="4784616" y="1447800"/>
            <a:ext cx="5196000" cy="4572000"/>
          </a:xfrm>
          <a:prstGeom prst="rect">
            <a:avLst/>
          </a:prstGeom>
          <a:noFill/>
          <a:ln>
            <a:noFill/>
          </a:ln>
        </p:spPr>
        <p:txBody>
          <a:bodyPr anchorCtr="0" anchor="ctr" bIns="45700" lIns="91425" spcFirstLastPara="1" rIns="91425" wrap="square" tIns="45700">
            <a:noAutofit/>
          </a:bodyPr>
          <a:lstStyle>
            <a:lvl1pPr indent="-330200" lvl="0" marL="457200" rtl="0" algn="l">
              <a:spcBef>
                <a:spcPts val="1000"/>
              </a:spcBef>
              <a:spcAft>
                <a:spcPts val="0"/>
              </a:spcAft>
              <a:buSzPts val="1600"/>
              <a:buChar char="►"/>
              <a:defRPr sz="2000"/>
            </a:lvl1pPr>
            <a:lvl2pPr indent="-320040" lvl="1" marL="914400" rtl="0" algn="l">
              <a:spcBef>
                <a:spcPts val="1000"/>
              </a:spcBef>
              <a:spcAft>
                <a:spcPts val="0"/>
              </a:spcAft>
              <a:buSzPts val="1440"/>
              <a:buChar char="►"/>
              <a:defRPr sz="1800"/>
            </a:lvl2pPr>
            <a:lvl3pPr indent="-309880" lvl="2" marL="1371600" rtl="0" algn="l">
              <a:spcBef>
                <a:spcPts val="1000"/>
              </a:spcBef>
              <a:spcAft>
                <a:spcPts val="0"/>
              </a:spcAft>
              <a:buSzPts val="1280"/>
              <a:buChar char="►"/>
              <a:defRPr sz="1600"/>
            </a:lvl3pPr>
            <a:lvl4pPr indent="-299719" lvl="3" marL="1828800" rtl="0" algn="l">
              <a:spcBef>
                <a:spcPts val="1000"/>
              </a:spcBef>
              <a:spcAft>
                <a:spcPts val="0"/>
              </a:spcAft>
              <a:buSzPts val="1120"/>
              <a:buChar char="►"/>
              <a:defRPr sz="1400"/>
            </a:lvl4pPr>
            <a:lvl5pPr indent="-299720" lvl="4" marL="2286000" rtl="0" algn="l">
              <a:spcBef>
                <a:spcPts val="1000"/>
              </a:spcBef>
              <a:spcAft>
                <a:spcPts val="0"/>
              </a:spcAft>
              <a:buSzPts val="1120"/>
              <a:buChar char="►"/>
              <a:defRPr sz="1400"/>
            </a:lvl5pPr>
            <a:lvl6pPr indent="-299720" lvl="5" marL="2743200" rtl="0" algn="l">
              <a:spcBef>
                <a:spcPts val="1000"/>
              </a:spcBef>
              <a:spcAft>
                <a:spcPts val="0"/>
              </a:spcAft>
              <a:buSzPts val="1120"/>
              <a:buChar char="►"/>
              <a:defRPr sz="1400"/>
            </a:lvl6pPr>
            <a:lvl7pPr indent="-299720" lvl="6" marL="3200400" rtl="0" algn="l">
              <a:spcBef>
                <a:spcPts val="1000"/>
              </a:spcBef>
              <a:spcAft>
                <a:spcPts val="0"/>
              </a:spcAft>
              <a:buSzPts val="1120"/>
              <a:buChar char="►"/>
              <a:defRPr sz="1400"/>
            </a:lvl7pPr>
            <a:lvl8pPr indent="-299720" lvl="7" marL="3657600" rtl="0" algn="l">
              <a:spcBef>
                <a:spcPts val="1000"/>
              </a:spcBef>
              <a:spcAft>
                <a:spcPts val="0"/>
              </a:spcAft>
              <a:buSzPts val="1120"/>
              <a:buChar char="►"/>
              <a:defRPr sz="1400"/>
            </a:lvl8pPr>
            <a:lvl9pPr indent="-299720" lvl="8" marL="4114800" rtl="0" algn="l">
              <a:spcBef>
                <a:spcPts val="1000"/>
              </a:spcBef>
              <a:spcAft>
                <a:spcPts val="0"/>
              </a:spcAft>
              <a:buSzPts val="1120"/>
              <a:buChar char="►"/>
              <a:defRPr sz="1400"/>
            </a:lvl9pPr>
          </a:lstStyle>
          <a:p/>
        </p:txBody>
      </p:sp>
      <p:sp>
        <p:nvSpPr>
          <p:cNvPr id="76" name="Google Shape;76;p17"/>
          <p:cNvSpPr txBox="1"/>
          <p:nvPr>
            <p:ph idx="2" type="body"/>
          </p:nvPr>
        </p:nvSpPr>
        <p:spPr>
          <a:xfrm>
            <a:off x="1154953" y="3129280"/>
            <a:ext cx="3401100" cy="28956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77" name="Google Shape;77;p17"/>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7"/>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7"/>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0" name="Shape 80"/>
        <p:cNvGrpSpPr/>
        <p:nvPr/>
      </p:nvGrpSpPr>
      <p:grpSpPr>
        <a:xfrm>
          <a:off x="0" y="0"/>
          <a:ext cx="0" cy="0"/>
          <a:chOff x="0" y="0"/>
          <a:chExt cx="0" cy="0"/>
        </a:xfrm>
      </p:grpSpPr>
      <p:sp>
        <p:nvSpPr>
          <p:cNvPr id="81" name="Google Shape;81;p18"/>
          <p:cNvSpPr txBox="1"/>
          <p:nvPr>
            <p:ph type="title"/>
          </p:nvPr>
        </p:nvSpPr>
        <p:spPr>
          <a:xfrm>
            <a:off x="1154956" y="4800587"/>
            <a:ext cx="88257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2400"/>
              <a:buFont typeface="Century Gothic"/>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18"/>
          <p:cNvSpPr/>
          <p:nvPr>
            <p:ph idx="2" type="pic"/>
          </p:nvPr>
        </p:nvSpPr>
        <p:spPr>
          <a:xfrm>
            <a:off x="1154955" y="685800"/>
            <a:ext cx="8825700" cy="3640800"/>
          </a:xfrm>
          <a:prstGeom prst="roundRect">
            <a:avLst>
              <a:gd fmla="val 1858"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83" name="Google Shape;83;p18"/>
          <p:cNvSpPr txBox="1"/>
          <p:nvPr>
            <p:ph idx="1" type="body"/>
          </p:nvPr>
        </p:nvSpPr>
        <p:spPr>
          <a:xfrm>
            <a:off x="1154956" y="5367325"/>
            <a:ext cx="8825700" cy="4938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960"/>
              <a:buNone/>
              <a:defRPr sz="12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84" name="Google Shape;84;p18"/>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 name="Google Shape;85;p18"/>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p18"/>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87" name="Shape 87"/>
        <p:cNvGrpSpPr/>
        <p:nvPr/>
      </p:nvGrpSpPr>
      <p:grpSpPr>
        <a:xfrm>
          <a:off x="0" y="0"/>
          <a:ext cx="0" cy="0"/>
          <a:chOff x="0" y="0"/>
          <a:chExt cx="0" cy="0"/>
        </a:xfrm>
      </p:grpSpPr>
      <p:sp>
        <p:nvSpPr>
          <p:cNvPr id="88" name="Google Shape;88;p19"/>
          <p:cNvSpPr txBox="1"/>
          <p:nvPr>
            <p:ph type="title"/>
          </p:nvPr>
        </p:nvSpPr>
        <p:spPr>
          <a:xfrm>
            <a:off x="1574801" y="1447800"/>
            <a:ext cx="7999200" cy="2323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800"/>
              <a:buFont typeface="Century Gothic"/>
              <a:buNone/>
              <a:defRPr sz="4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9"/>
          <p:cNvSpPr txBox="1"/>
          <p:nvPr>
            <p:ph idx="1" type="body"/>
          </p:nvPr>
        </p:nvSpPr>
        <p:spPr>
          <a:xfrm>
            <a:off x="1930400" y="3771174"/>
            <a:ext cx="7279500" cy="3423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90" name="Google Shape;90;p19"/>
          <p:cNvSpPr txBox="1"/>
          <p:nvPr>
            <p:ph idx="2" type="body"/>
          </p:nvPr>
        </p:nvSpPr>
        <p:spPr>
          <a:xfrm>
            <a:off x="1154954" y="4350657"/>
            <a:ext cx="8825700" cy="16764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440"/>
              <a:buNone/>
              <a:defRPr sz="18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91" name="Google Shape;91;p19"/>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19"/>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 name="Google Shape;93;p19"/>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94" name="Google Shape;94;p19"/>
          <p:cNvSpPr txBox="1"/>
          <p:nvPr/>
        </p:nvSpPr>
        <p:spPr>
          <a:xfrm>
            <a:off x="898295" y="971253"/>
            <a:ext cx="801900" cy="1969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2200" u="none" cap="none" strike="noStrike">
                <a:solidFill>
                  <a:srgbClr val="86D1D8"/>
                </a:solidFill>
                <a:latin typeface="Arial"/>
                <a:ea typeface="Arial"/>
                <a:cs typeface="Arial"/>
                <a:sym typeface="Arial"/>
              </a:rPr>
              <a:t>“</a:t>
            </a:r>
            <a:endParaRPr/>
          </a:p>
        </p:txBody>
      </p:sp>
      <p:sp>
        <p:nvSpPr>
          <p:cNvPr id="95" name="Google Shape;95;p19"/>
          <p:cNvSpPr txBox="1"/>
          <p:nvPr/>
        </p:nvSpPr>
        <p:spPr>
          <a:xfrm>
            <a:off x="9330490" y="2613787"/>
            <a:ext cx="801900" cy="1969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12200" u="none" cap="none" strike="noStrike">
                <a:solidFill>
                  <a:srgbClr val="86D1D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6" name="Shape 96"/>
        <p:cNvGrpSpPr/>
        <p:nvPr/>
      </p:nvGrpSpPr>
      <p:grpSpPr>
        <a:xfrm>
          <a:off x="0" y="0"/>
          <a:ext cx="0" cy="0"/>
          <a:chOff x="0" y="0"/>
          <a:chExt cx="0" cy="0"/>
        </a:xfrm>
      </p:grpSpPr>
      <p:sp>
        <p:nvSpPr>
          <p:cNvPr id="97" name="Google Shape;97;p20"/>
          <p:cNvSpPr txBox="1"/>
          <p:nvPr>
            <p:ph type="title"/>
          </p:nvPr>
        </p:nvSpPr>
        <p:spPr>
          <a:xfrm>
            <a:off x="1154954" y="3124201"/>
            <a:ext cx="8825700" cy="16533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4000"/>
              <a:buFont typeface="Century Gothic"/>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20"/>
          <p:cNvSpPr txBox="1"/>
          <p:nvPr>
            <p:ph idx="1" type="body"/>
          </p:nvPr>
        </p:nvSpPr>
        <p:spPr>
          <a:xfrm>
            <a:off x="1154954" y="4777381"/>
            <a:ext cx="8825700" cy="8604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600"/>
              <a:buNone/>
              <a:defRPr sz="2000" cap="none">
                <a:solidFill>
                  <a:srgbClr val="86D1D8"/>
                </a:solidFill>
              </a:defRPr>
            </a:lvl1pPr>
            <a:lvl2pPr indent="-228600" lvl="1" marL="914400" rtl="0" algn="l">
              <a:spcBef>
                <a:spcPts val="1000"/>
              </a:spcBef>
              <a:spcAft>
                <a:spcPts val="0"/>
              </a:spcAft>
              <a:buSzPts val="1440"/>
              <a:buNone/>
              <a:defRPr sz="1800">
                <a:solidFill>
                  <a:schemeClr val="lt1"/>
                </a:solidFill>
              </a:defRPr>
            </a:lvl2pPr>
            <a:lvl3pPr indent="-228600" lvl="2" marL="1371600" rtl="0" algn="l">
              <a:spcBef>
                <a:spcPts val="1000"/>
              </a:spcBef>
              <a:spcAft>
                <a:spcPts val="0"/>
              </a:spcAft>
              <a:buSzPts val="1280"/>
              <a:buNone/>
              <a:defRPr sz="1600">
                <a:solidFill>
                  <a:schemeClr val="lt1"/>
                </a:solidFill>
              </a:defRPr>
            </a:lvl3pPr>
            <a:lvl4pPr indent="-228600" lvl="3" marL="1828800" rtl="0" algn="l">
              <a:spcBef>
                <a:spcPts val="1000"/>
              </a:spcBef>
              <a:spcAft>
                <a:spcPts val="0"/>
              </a:spcAft>
              <a:buSzPts val="1120"/>
              <a:buNone/>
              <a:defRPr sz="1400">
                <a:solidFill>
                  <a:schemeClr val="lt1"/>
                </a:solidFill>
              </a:defRPr>
            </a:lvl4pPr>
            <a:lvl5pPr indent="-228600" lvl="4" marL="2286000" rtl="0" algn="l">
              <a:spcBef>
                <a:spcPts val="1000"/>
              </a:spcBef>
              <a:spcAft>
                <a:spcPts val="0"/>
              </a:spcAft>
              <a:buSzPts val="1120"/>
              <a:buNone/>
              <a:defRPr sz="1400">
                <a:solidFill>
                  <a:schemeClr val="lt1"/>
                </a:solidFill>
              </a:defRPr>
            </a:lvl5pPr>
            <a:lvl6pPr indent="-228600" lvl="5" marL="2743200" rtl="0" algn="l">
              <a:spcBef>
                <a:spcPts val="1000"/>
              </a:spcBef>
              <a:spcAft>
                <a:spcPts val="0"/>
              </a:spcAft>
              <a:buSzPts val="1120"/>
              <a:buNone/>
              <a:defRPr sz="1400">
                <a:solidFill>
                  <a:schemeClr val="lt1"/>
                </a:solidFill>
              </a:defRPr>
            </a:lvl6pPr>
            <a:lvl7pPr indent="-228600" lvl="6" marL="3200400" rtl="0" algn="l">
              <a:spcBef>
                <a:spcPts val="1000"/>
              </a:spcBef>
              <a:spcAft>
                <a:spcPts val="0"/>
              </a:spcAft>
              <a:buSzPts val="1120"/>
              <a:buNone/>
              <a:defRPr sz="1400">
                <a:solidFill>
                  <a:schemeClr val="lt1"/>
                </a:solidFill>
              </a:defRPr>
            </a:lvl7pPr>
            <a:lvl8pPr indent="-228600" lvl="7" marL="3657600" rtl="0" algn="l">
              <a:spcBef>
                <a:spcPts val="1000"/>
              </a:spcBef>
              <a:spcAft>
                <a:spcPts val="0"/>
              </a:spcAft>
              <a:buSzPts val="1120"/>
              <a:buNone/>
              <a:defRPr sz="1400">
                <a:solidFill>
                  <a:schemeClr val="lt1"/>
                </a:solidFill>
              </a:defRPr>
            </a:lvl8pPr>
            <a:lvl9pPr indent="-228600" lvl="8" marL="4114800" rtl="0" algn="l">
              <a:spcBef>
                <a:spcPts val="1000"/>
              </a:spcBef>
              <a:spcAft>
                <a:spcPts val="0"/>
              </a:spcAft>
              <a:buSzPts val="1120"/>
              <a:buNone/>
              <a:defRPr sz="1400">
                <a:solidFill>
                  <a:schemeClr val="lt1"/>
                </a:solidFill>
              </a:defRPr>
            </a:lvl9pPr>
          </a:lstStyle>
          <a:p/>
        </p:txBody>
      </p:sp>
      <p:sp>
        <p:nvSpPr>
          <p:cNvPr id="99" name="Google Shape;99;p20"/>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20"/>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20"/>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02" name="Shape 102"/>
        <p:cNvGrpSpPr/>
        <p:nvPr/>
      </p:nvGrpSpPr>
      <p:grpSpPr>
        <a:xfrm>
          <a:off x="0" y="0"/>
          <a:ext cx="0" cy="0"/>
          <a:chOff x="0" y="0"/>
          <a:chExt cx="0" cy="0"/>
        </a:xfrm>
      </p:grpSpPr>
      <p:sp>
        <p:nvSpPr>
          <p:cNvPr id="103" name="Google Shape;103;p21"/>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sz="4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21"/>
          <p:cNvSpPr txBox="1"/>
          <p:nvPr>
            <p:ph idx="1" type="body"/>
          </p:nvPr>
        </p:nvSpPr>
        <p:spPr>
          <a:xfrm>
            <a:off x="632947" y="1981200"/>
            <a:ext cx="29469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05" name="Google Shape;105;p21"/>
          <p:cNvSpPr txBox="1"/>
          <p:nvPr>
            <p:ph idx="2" type="body"/>
          </p:nvPr>
        </p:nvSpPr>
        <p:spPr>
          <a:xfrm>
            <a:off x="652463" y="2667000"/>
            <a:ext cx="2927400" cy="35892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06" name="Google Shape;106;p21"/>
          <p:cNvSpPr txBox="1"/>
          <p:nvPr>
            <p:ph idx="3" type="body"/>
          </p:nvPr>
        </p:nvSpPr>
        <p:spPr>
          <a:xfrm>
            <a:off x="3883659" y="1981200"/>
            <a:ext cx="29361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07" name="Google Shape;107;p21"/>
          <p:cNvSpPr txBox="1"/>
          <p:nvPr>
            <p:ph idx="4" type="body"/>
          </p:nvPr>
        </p:nvSpPr>
        <p:spPr>
          <a:xfrm>
            <a:off x="3873106" y="2667000"/>
            <a:ext cx="2946900" cy="35892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08" name="Google Shape;108;p21"/>
          <p:cNvSpPr txBox="1"/>
          <p:nvPr>
            <p:ph idx="5" type="body"/>
          </p:nvPr>
        </p:nvSpPr>
        <p:spPr>
          <a:xfrm>
            <a:off x="7124700" y="1981200"/>
            <a:ext cx="2932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09" name="Google Shape;109;p21"/>
          <p:cNvSpPr txBox="1"/>
          <p:nvPr>
            <p:ph idx="6" type="body"/>
          </p:nvPr>
        </p:nvSpPr>
        <p:spPr>
          <a:xfrm>
            <a:off x="7124700" y="2667000"/>
            <a:ext cx="2932200" cy="35892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cxnSp>
        <p:nvCxnSpPr>
          <p:cNvPr id="110" name="Google Shape;110;p21"/>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11" name="Google Shape;111;p21"/>
          <p:cNvCxnSpPr/>
          <p:nvPr/>
        </p:nvCxnSpPr>
        <p:spPr>
          <a:xfrm>
            <a:off x="6962227" y="2133600"/>
            <a:ext cx="0" cy="3966900"/>
          </a:xfrm>
          <a:prstGeom prst="straightConnector1">
            <a:avLst/>
          </a:prstGeom>
          <a:noFill/>
          <a:ln cap="flat" cmpd="sng" w="12700">
            <a:solidFill>
              <a:srgbClr val="86D1D8">
                <a:alpha val="40000"/>
              </a:srgbClr>
            </a:solidFill>
            <a:prstDash val="solid"/>
            <a:round/>
            <a:headEnd len="sm" w="sm" type="none"/>
            <a:tailEnd len="sm" w="sm" type="none"/>
          </a:ln>
        </p:spPr>
      </p:cxnSp>
      <p:sp>
        <p:nvSpPr>
          <p:cNvPr id="112" name="Google Shape;112;p21"/>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21"/>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21"/>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15" name="Shape 115"/>
        <p:cNvGrpSpPr/>
        <p:nvPr/>
      </p:nvGrpSpPr>
      <p:grpSpPr>
        <a:xfrm>
          <a:off x="0" y="0"/>
          <a:ext cx="0" cy="0"/>
          <a:chOff x="0" y="0"/>
          <a:chExt cx="0" cy="0"/>
        </a:xfrm>
      </p:grpSpPr>
      <p:sp>
        <p:nvSpPr>
          <p:cNvPr id="116" name="Google Shape;116;p22"/>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sz="42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2"/>
          <p:cNvSpPr txBox="1"/>
          <p:nvPr>
            <p:ph idx="1" type="body"/>
          </p:nvPr>
        </p:nvSpPr>
        <p:spPr>
          <a:xfrm>
            <a:off x="652463" y="4250949"/>
            <a:ext cx="29400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18" name="Google Shape;118;p22"/>
          <p:cNvSpPr/>
          <p:nvPr>
            <p:ph idx="2" type="pic"/>
          </p:nvPr>
        </p:nvSpPr>
        <p:spPr>
          <a:xfrm>
            <a:off x="652463" y="2209800"/>
            <a:ext cx="2940000" cy="1524000"/>
          </a:xfrm>
          <a:prstGeom prst="roundRect">
            <a:avLst>
              <a:gd fmla="val 1858"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119" name="Google Shape;119;p22"/>
          <p:cNvSpPr txBox="1"/>
          <p:nvPr>
            <p:ph idx="3" type="body"/>
          </p:nvPr>
        </p:nvSpPr>
        <p:spPr>
          <a:xfrm>
            <a:off x="652463" y="4827211"/>
            <a:ext cx="2940000" cy="6591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20" name="Google Shape;120;p22"/>
          <p:cNvSpPr txBox="1"/>
          <p:nvPr>
            <p:ph idx="4" type="body"/>
          </p:nvPr>
        </p:nvSpPr>
        <p:spPr>
          <a:xfrm>
            <a:off x="3889375" y="4250949"/>
            <a:ext cx="29304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21" name="Google Shape;121;p22"/>
          <p:cNvSpPr/>
          <p:nvPr>
            <p:ph idx="5" type="pic"/>
          </p:nvPr>
        </p:nvSpPr>
        <p:spPr>
          <a:xfrm>
            <a:off x="3889374" y="2209800"/>
            <a:ext cx="2930400" cy="1524000"/>
          </a:xfrm>
          <a:prstGeom prst="roundRect">
            <a:avLst>
              <a:gd fmla="val 1858"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122" name="Google Shape;122;p22"/>
          <p:cNvSpPr txBox="1"/>
          <p:nvPr>
            <p:ph idx="6" type="body"/>
          </p:nvPr>
        </p:nvSpPr>
        <p:spPr>
          <a:xfrm>
            <a:off x="3888022" y="4827210"/>
            <a:ext cx="2934300" cy="6591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123" name="Google Shape;123;p22"/>
          <p:cNvSpPr txBox="1"/>
          <p:nvPr>
            <p:ph idx="7" type="body"/>
          </p:nvPr>
        </p:nvSpPr>
        <p:spPr>
          <a:xfrm>
            <a:off x="7124700" y="4250949"/>
            <a:ext cx="2932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124" name="Google Shape;124;p22"/>
          <p:cNvSpPr/>
          <p:nvPr>
            <p:ph idx="8" type="pic"/>
          </p:nvPr>
        </p:nvSpPr>
        <p:spPr>
          <a:xfrm>
            <a:off x="7124699" y="2209800"/>
            <a:ext cx="2932200" cy="1524000"/>
          </a:xfrm>
          <a:prstGeom prst="roundRect">
            <a:avLst>
              <a:gd fmla="val 1858"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125" name="Google Shape;125;p22"/>
          <p:cNvSpPr txBox="1"/>
          <p:nvPr>
            <p:ph idx="9" type="body"/>
          </p:nvPr>
        </p:nvSpPr>
        <p:spPr>
          <a:xfrm>
            <a:off x="7124575" y="4827208"/>
            <a:ext cx="2936100" cy="6591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cxnSp>
        <p:nvCxnSpPr>
          <p:cNvPr id="126" name="Google Shape;126;p22"/>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27" name="Google Shape;127;p22"/>
          <p:cNvCxnSpPr/>
          <p:nvPr/>
        </p:nvCxnSpPr>
        <p:spPr>
          <a:xfrm>
            <a:off x="6962227" y="2133600"/>
            <a:ext cx="0" cy="3966900"/>
          </a:xfrm>
          <a:prstGeom prst="straightConnector1">
            <a:avLst/>
          </a:prstGeom>
          <a:noFill/>
          <a:ln cap="flat" cmpd="sng" w="12700">
            <a:solidFill>
              <a:srgbClr val="86D1D8">
                <a:alpha val="40000"/>
              </a:srgbClr>
            </a:solidFill>
            <a:prstDash val="solid"/>
            <a:round/>
            <a:headEnd len="sm" w="sm" type="none"/>
            <a:tailEnd len="sm" w="sm" type="none"/>
          </a:ln>
        </p:spPr>
      </p:cxnSp>
      <p:sp>
        <p:nvSpPr>
          <p:cNvPr id="128" name="Google Shape;128;p22"/>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2"/>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22"/>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1" name="Shape 131"/>
        <p:cNvGrpSpPr/>
        <p:nvPr/>
      </p:nvGrpSpPr>
      <p:grpSpPr>
        <a:xfrm>
          <a:off x="0" y="0"/>
          <a:ext cx="0" cy="0"/>
          <a:chOff x="0" y="0"/>
          <a:chExt cx="0" cy="0"/>
        </a:xfrm>
      </p:grpSpPr>
      <p:sp>
        <p:nvSpPr>
          <p:cNvPr id="132" name="Google Shape;132;p23"/>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 name="Google Shape;133;p23"/>
          <p:cNvSpPr txBox="1"/>
          <p:nvPr>
            <p:ph idx="1" type="body"/>
          </p:nvPr>
        </p:nvSpPr>
        <p:spPr>
          <a:xfrm rot="5400000">
            <a:off x="3478803" y="-322632"/>
            <a:ext cx="4195500" cy="89466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34" name="Google Shape;134;p23"/>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3"/>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 name="Google Shape;136;p23"/>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7" name="Shape 137"/>
        <p:cNvGrpSpPr/>
        <p:nvPr/>
      </p:nvGrpSpPr>
      <p:grpSpPr>
        <a:xfrm>
          <a:off x="0" y="0"/>
          <a:ext cx="0" cy="0"/>
          <a:chOff x="0" y="0"/>
          <a:chExt cx="0" cy="0"/>
        </a:xfrm>
      </p:grpSpPr>
      <p:sp>
        <p:nvSpPr>
          <p:cNvPr id="138" name="Google Shape;138;p24"/>
          <p:cNvSpPr txBox="1"/>
          <p:nvPr>
            <p:ph type="title"/>
          </p:nvPr>
        </p:nvSpPr>
        <p:spPr>
          <a:xfrm rot="5400000">
            <a:off x="6267513" y="2466913"/>
            <a:ext cx="5826000" cy="1752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 name="Google Shape;139;p24"/>
          <p:cNvSpPr txBox="1"/>
          <p:nvPr>
            <p:ph idx="1" type="body"/>
          </p:nvPr>
        </p:nvSpPr>
        <p:spPr>
          <a:xfrm rot="5400000">
            <a:off x="1679612" y="-139786"/>
            <a:ext cx="5368800" cy="74232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140" name="Google Shape;140;p24"/>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4"/>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4"/>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9"/>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 name="Google Shape;25;p9"/>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26" name="Google Shape;26;p9"/>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 name="Google Shape;27;p9"/>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 name="Google Shape;28;p9"/>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10"/>
          <p:cNvSpPr txBox="1"/>
          <p:nvPr>
            <p:ph type="title"/>
          </p:nvPr>
        </p:nvSpPr>
        <p:spPr>
          <a:xfrm>
            <a:off x="1153907" y="1854192"/>
            <a:ext cx="5092800" cy="1574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3600"/>
              <a:buFont typeface="Century Gothic"/>
              <a:buNone/>
              <a:defRPr b="0" sz="36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 name="Google Shape;31;p10"/>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32" name="Google Shape;32;p10"/>
          <p:cNvSpPr txBox="1"/>
          <p:nvPr>
            <p:ph idx="1" type="body"/>
          </p:nvPr>
        </p:nvSpPr>
        <p:spPr>
          <a:xfrm>
            <a:off x="1154954" y="3657600"/>
            <a:ext cx="5085000" cy="13716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33" name="Google Shape;33;p10"/>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 name="Google Shape;34;p10"/>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 name="Google Shape;35;p10"/>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36" name="Shape 36"/>
        <p:cNvGrpSpPr/>
        <p:nvPr/>
      </p:nvGrpSpPr>
      <p:grpSpPr>
        <a:xfrm>
          <a:off x="0" y="0"/>
          <a:ext cx="0" cy="0"/>
          <a:chOff x="0" y="0"/>
          <a:chExt cx="0" cy="0"/>
        </a:xfrm>
      </p:grpSpPr>
      <p:sp>
        <p:nvSpPr>
          <p:cNvPr id="37" name="Google Shape;37;p11"/>
          <p:cNvSpPr txBox="1"/>
          <p:nvPr>
            <p:ph type="title"/>
          </p:nvPr>
        </p:nvSpPr>
        <p:spPr>
          <a:xfrm>
            <a:off x="1154954" y="1447800"/>
            <a:ext cx="8825700" cy="19812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800"/>
              <a:buFont typeface="Century Gothic"/>
              <a:buNone/>
              <a:defRPr sz="48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 name="Google Shape;38;p11"/>
          <p:cNvSpPr txBox="1"/>
          <p:nvPr>
            <p:ph idx="1" type="body"/>
          </p:nvPr>
        </p:nvSpPr>
        <p:spPr>
          <a:xfrm>
            <a:off x="1154954" y="3657600"/>
            <a:ext cx="8825700" cy="23622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440"/>
              <a:buNone/>
              <a:defRPr sz="18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39" name="Google Shape;39;p11"/>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 name="Google Shape;40;p11"/>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 name="Google Shape;41;p11"/>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12"/>
          <p:cNvSpPr txBox="1"/>
          <p:nvPr>
            <p:ph type="title"/>
          </p:nvPr>
        </p:nvSpPr>
        <p:spPr>
          <a:xfrm>
            <a:off x="1154956" y="2861733"/>
            <a:ext cx="8825700" cy="19155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2"/>
              </a:buClr>
              <a:buSzPts val="4000"/>
              <a:buFont typeface="Century Gothic"/>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12"/>
          <p:cNvSpPr txBox="1"/>
          <p:nvPr>
            <p:ph idx="1" type="body"/>
          </p:nvPr>
        </p:nvSpPr>
        <p:spPr>
          <a:xfrm>
            <a:off x="1154955" y="4777381"/>
            <a:ext cx="8825700" cy="860400"/>
          </a:xfrm>
          <a:prstGeom prst="rect">
            <a:avLst/>
          </a:prstGeom>
          <a:noFill/>
          <a:ln>
            <a:noFill/>
          </a:ln>
        </p:spPr>
        <p:txBody>
          <a:bodyPr anchorCtr="0" anchor="t" bIns="45700" lIns="91425" spcFirstLastPara="1" rIns="91425" wrap="square" tIns="45700">
            <a:noAutofit/>
          </a:bodyPr>
          <a:lstStyle>
            <a:lvl1pPr indent="-228600" lvl="0" marL="457200" rtl="0" algn="l">
              <a:spcBef>
                <a:spcPts val="1000"/>
              </a:spcBef>
              <a:spcAft>
                <a:spcPts val="0"/>
              </a:spcAft>
              <a:buSzPts val="1600"/>
              <a:buNone/>
              <a:defRPr sz="2000" cap="none">
                <a:solidFill>
                  <a:srgbClr val="86D1D8"/>
                </a:solidFill>
              </a:defRPr>
            </a:lvl1pPr>
            <a:lvl2pPr indent="-228600" lvl="1" marL="914400" rtl="0" algn="l">
              <a:spcBef>
                <a:spcPts val="1000"/>
              </a:spcBef>
              <a:spcAft>
                <a:spcPts val="0"/>
              </a:spcAft>
              <a:buSzPts val="1440"/>
              <a:buNone/>
              <a:defRPr sz="1800">
                <a:solidFill>
                  <a:schemeClr val="lt1"/>
                </a:solidFill>
              </a:defRPr>
            </a:lvl2pPr>
            <a:lvl3pPr indent="-228600" lvl="2" marL="1371600" rtl="0" algn="l">
              <a:spcBef>
                <a:spcPts val="1000"/>
              </a:spcBef>
              <a:spcAft>
                <a:spcPts val="0"/>
              </a:spcAft>
              <a:buSzPts val="1280"/>
              <a:buNone/>
              <a:defRPr sz="1600">
                <a:solidFill>
                  <a:schemeClr val="lt1"/>
                </a:solidFill>
              </a:defRPr>
            </a:lvl3pPr>
            <a:lvl4pPr indent="-228600" lvl="3" marL="1828800" rtl="0" algn="l">
              <a:spcBef>
                <a:spcPts val="1000"/>
              </a:spcBef>
              <a:spcAft>
                <a:spcPts val="0"/>
              </a:spcAft>
              <a:buSzPts val="1120"/>
              <a:buNone/>
              <a:defRPr sz="1400">
                <a:solidFill>
                  <a:schemeClr val="lt1"/>
                </a:solidFill>
              </a:defRPr>
            </a:lvl4pPr>
            <a:lvl5pPr indent="-228600" lvl="4" marL="2286000" rtl="0" algn="l">
              <a:spcBef>
                <a:spcPts val="1000"/>
              </a:spcBef>
              <a:spcAft>
                <a:spcPts val="0"/>
              </a:spcAft>
              <a:buSzPts val="1120"/>
              <a:buNone/>
              <a:defRPr sz="1400">
                <a:solidFill>
                  <a:schemeClr val="lt1"/>
                </a:solidFill>
              </a:defRPr>
            </a:lvl5pPr>
            <a:lvl6pPr indent="-228600" lvl="5" marL="2743200" rtl="0" algn="l">
              <a:spcBef>
                <a:spcPts val="1000"/>
              </a:spcBef>
              <a:spcAft>
                <a:spcPts val="0"/>
              </a:spcAft>
              <a:buSzPts val="1120"/>
              <a:buNone/>
              <a:defRPr sz="1400">
                <a:solidFill>
                  <a:schemeClr val="lt1"/>
                </a:solidFill>
              </a:defRPr>
            </a:lvl6pPr>
            <a:lvl7pPr indent="-228600" lvl="6" marL="3200400" rtl="0" algn="l">
              <a:spcBef>
                <a:spcPts val="1000"/>
              </a:spcBef>
              <a:spcAft>
                <a:spcPts val="0"/>
              </a:spcAft>
              <a:buSzPts val="1120"/>
              <a:buNone/>
              <a:defRPr sz="1400">
                <a:solidFill>
                  <a:schemeClr val="lt1"/>
                </a:solidFill>
              </a:defRPr>
            </a:lvl7pPr>
            <a:lvl8pPr indent="-228600" lvl="7" marL="3657600" rtl="0" algn="l">
              <a:spcBef>
                <a:spcPts val="1000"/>
              </a:spcBef>
              <a:spcAft>
                <a:spcPts val="0"/>
              </a:spcAft>
              <a:buSzPts val="1120"/>
              <a:buNone/>
              <a:defRPr sz="1400">
                <a:solidFill>
                  <a:schemeClr val="lt1"/>
                </a:solidFill>
              </a:defRPr>
            </a:lvl8pPr>
            <a:lvl9pPr indent="-228600" lvl="8" marL="4114800" rtl="0" algn="l">
              <a:spcBef>
                <a:spcPts val="1000"/>
              </a:spcBef>
              <a:spcAft>
                <a:spcPts val="0"/>
              </a:spcAft>
              <a:buSzPts val="1120"/>
              <a:buNone/>
              <a:defRPr sz="1400">
                <a:solidFill>
                  <a:schemeClr val="lt1"/>
                </a:solidFill>
              </a:defRPr>
            </a:lvl9pPr>
          </a:lstStyle>
          <a:p/>
        </p:txBody>
      </p:sp>
      <p:sp>
        <p:nvSpPr>
          <p:cNvPr id="45" name="Google Shape;45;p12"/>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 name="Google Shape;46;p12"/>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12"/>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13"/>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 name="Google Shape;50;p13"/>
          <p:cNvSpPr txBox="1"/>
          <p:nvPr>
            <p:ph idx="1" type="body"/>
          </p:nvPr>
        </p:nvSpPr>
        <p:spPr>
          <a:xfrm>
            <a:off x="1103312" y="2060575"/>
            <a:ext cx="4396200" cy="41958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51" name="Google Shape;51;p13"/>
          <p:cNvSpPr txBox="1"/>
          <p:nvPr>
            <p:ph idx="2" type="body"/>
          </p:nvPr>
        </p:nvSpPr>
        <p:spPr>
          <a:xfrm>
            <a:off x="5654493" y="2056092"/>
            <a:ext cx="4396200" cy="42003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52" name="Google Shape;52;p13"/>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13"/>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14"/>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4200"/>
              <a:buFont typeface="Century Gothic"/>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 name="Google Shape;57;p14"/>
          <p:cNvSpPr txBox="1"/>
          <p:nvPr>
            <p:ph idx="1" type="body"/>
          </p:nvPr>
        </p:nvSpPr>
        <p:spPr>
          <a:xfrm>
            <a:off x="1103313" y="1905000"/>
            <a:ext cx="4396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58" name="Google Shape;58;p14"/>
          <p:cNvSpPr txBox="1"/>
          <p:nvPr>
            <p:ph idx="2" type="body"/>
          </p:nvPr>
        </p:nvSpPr>
        <p:spPr>
          <a:xfrm>
            <a:off x="1103312" y="2514600"/>
            <a:ext cx="4396200" cy="37416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59" name="Google Shape;59;p14"/>
          <p:cNvSpPr txBox="1"/>
          <p:nvPr>
            <p:ph idx="3" type="body"/>
          </p:nvPr>
        </p:nvSpPr>
        <p:spPr>
          <a:xfrm>
            <a:off x="5654495" y="1905000"/>
            <a:ext cx="43962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solidFill>
                  <a:srgbClr val="86D1D8"/>
                </a:solidFill>
              </a:defRPr>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60" name="Google Shape;60;p14"/>
          <p:cNvSpPr txBox="1"/>
          <p:nvPr>
            <p:ph idx="4" type="body"/>
          </p:nvPr>
        </p:nvSpPr>
        <p:spPr>
          <a:xfrm>
            <a:off x="5654495" y="2514600"/>
            <a:ext cx="4396200" cy="3741600"/>
          </a:xfrm>
          <a:prstGeom prst="rect">
            <a:avLst/>
          </a:prstGeom>
          <a:noFill/>
          <a:ln>
            <a:noFill/>
          </a:ln>
        </p:spPr>
        <p:txBody>
          <a:bodyPr anchorCtr="0" anchor="t" bIns="45700" lIns="91425" spcFirstLastPara="1" rIns="91425" wrap="square" tIns="45700">
            <a:noAutofit/>
          </a:bodyPr>
          <a:lstStyle>
            <a:lvl1pPr indent="-320040" lvl="0" marL="457200" rtl="0" algn="l">
              <a:spcBef>
                <a:spcPts val="1000"/>
              </a:spcBef>
              <a:spcAft>
                <a:spcPts val="0"/>
              </a:spcAft>
              <a:buSzPts val="1440"/>
              <a:buChar char="►"/>
              <a:defRPr sz="1800"/>
            </a:lvl1pPr>
            <a:lvl2pPr indent="-309880" lvl="1" marL="914400" rtl="0" algn="l">
              <a:spcBef>
                <a:spcPts val="1000"/>
              </a:spcBef>
              <a:spcAft>
                <a:spcPts val="0"/>
              </a:spcAft>
              <a:buSzPts val="1280"/>
              <a:buChar char="►"/>
              <a:defRPr sz="1600"/>
            </a:lvl2pPr>
            <a:lvl3pPr indent="-299719" lvl="2" marL="1371600" rtl="0" algn="l">
              <a:spcBef>
                <a:spcPts val="1000"/>
              </a:spcBef>
              <a:spcAft>
                <a:spcPts val="0"/>
              </a:spcAft>
              <a:buSzPts val="1120"/>
              <a:buChar char="►"/>
              <a:defRPr sz="1400"/>
            </a:lvl3pPr>
            <a:lvl4pPr indent="-289560" lvl="3" marL="1828800" rtl="0" algn="l">
              <a:spcBef>
                <a:spcPts val="1000"/>
              </a:spcBef>
              <a:spcAft>
                <a:spcPts val="0"/>
              </a:spcAft>
              <a:buSzPts val="960"/>
              <a:buChar char="►"/>
              <a:defRPr sz="1200"/>
            </a:lvl4pPr>
            <a:lvl5pPr indent="-289560" lvl="4" marL="2286000" rtl="0" algn="l">
              <a:spcBef>
                <a:spcPts val="1000"/>
              </a:spcBef>
              <a:spcAft>
                <a:spcPts val="0"/>
              </a:spcAft>
              <a:buSzPts val="960"/>
              <a:buChar char="►"/>
              <a:defRPr sz="1200"/>
            </a:lvl5pPr>
            <a:lvl6pPr indent="-289560" lvl="5" marL="2743200" rtl="0" algn="l">
              <a:spcBef>
                <a:spcPts val="1000"/>
              </a:spcBef>
              <a:spcAft>
                <a:spcPts val="0"/>
              </a:spcAft>
              <a:buSzPts val="960"/>
              <a:buChar char="►"/>
              <a:defRPr sz="1200"/>
            </a:lvl6pPr>
            <a:lvl7pPr indent="-289560" lvl="6" marL="3200400" rtl="0" algn="l">
              <a:spcBef>
                <a:spcPts val="1000"/>
              </a:spcBef>
              <a:spcAft>
                <a:spcPts val="0"/>
              </a:spcAft>
              <a:buSzPts val="960"/>
              <a:buChar char="►"/>
              <a:defRPr sz="1200"/>
            </a:lvl7pPr>
            <a:lvl8pPr indent="-289559" lvl="7" marL="3657600" rtl="0" algn="l">
              <a:spcBef>
                <a:spcPts val="1000"/>
              </a:spcBef>
              <a:spcAft>
                <a:spcPts val="0"/>
              </a:spcAft>
              <a:buSzPts val="960"/>
              <a:buChar char="►"/>
              <a:defRPr sz="1200"/>
            </a:lvl8pPr>
            <a:lvl9pPr indent="-289559" lvl="8" marL="4114800" rtl="0" algn="l">
              <a:spcBef>
                <a:spcPts val="1000"/>
              </a:spcBef>
              <a:spcAft>
                <a:spcPts val="0"/>
              </a:spcAft>
              <a:buSzPts val="960"/>
              <a:buChar char="►"/>
              <a:defRPr sz="1200"/>
            </a:lvl9pPr>
          </a:lstStyle>
          <a:p/>
        </p:txBody>
      </p:sp>
      <p:sp>
        <p:nvSpPr>
          <p:cNvPr id="61" name="Google Shape;61;p14"/>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 name="Google Shape;63;p14"/>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15"/>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2"/>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5"/>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5"/>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15"/>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6"/>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p16"/>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11" Type="http://schemas.openxmlformats.org/officeDocument/2006/relationships/slideLayout" Target="../slideLayouts/slideLayout6.xml"/><Relationship Id="rId22" Type="http://schemas.openxmlformats.org/officeDocument/2006/relationships/slideLayout" Target="../slideLayouts/slideLayout17.xml"/><Relationship Id="rId10" Type="http://schemas.openxmlformats.org/officeDocument/2006/relationships/slideLayout" Target="../slideLayouts/slideLayout5.xml"/><Relationship Id="rId21" Type="http://schemas.openxmlformats.org/officeDocument/2006/relationships/slideLayout" Target="../slideLayouts/slideLayout16.xml"/><Relationship Id="rId13" Type="http://schemas.openxmlformats.org/officeDocument/2006/relationships/slideLayout" Target="../slideLayouts/slideLayout8.xml"/><Relationship Id="rId12" Type="http://schemas.openxmlformats.org/officeDocument/2006/relationships/slideLayout" Target="../slideLayouts/slideLayout7.xml"/><Relationship Id="rId23" Type="http://schemas.openxmlformats.org/officeDocument/2006/relationships/theme" Target="../theme/theme1.xml"/><Relationship Id="rId1" Type="http://schemas.openxmlformats.org/officeDocument/2006/relationships/image" Target="../media/image16.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5" Type="http://schemas.openxmlformats.org/officeDocument/2006/relationships/image" Target="../media/image2.png"/><Relationship Id="rId19" Type="http://schemas.openxmlformats.org/officeDocument/2006/relationships/slideLayout" Target="../slideLayouts/slideLayout14.xml"/><Relationship Id="rId6" Type="http://schemas.openxmlformats.org/officeDocument/2006/relationships/slideLayout" Target="../slideLayouts/slideLayout1.xml"/><Relationship Id="rId18" Type="http://schemas.openxmlformats.org/officeDocument/2006/relationships/slideLayout" Target="../slideLayouts/slideLayout13.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7"/>
          <p:cNvPicPr preferRelativeResize="0"/>
          <p:nvPr/>
        </p:nvPicPr>
        <p:blipFill rotWithShape="1">
          <a:blip r:embed="rId2">
            <a:alphaModFix/>
          </a:blip>
          <a:srcRect b="0" l="3614" r="0" t="0"/>
          <a:stretch/>
        </p:blipFill>
        <p:spPr>
          <a:xfrm>
            <a:off x="0" y="2669685"/>
            <a:ext cx="4037013" cy="4188314"/>
          </a:xfrm>
          <a:prstGeom prst="rect">
            <a:avLst/>
          </a:prstGeom>
          <a:noFill/>
          <a:ln>
            <a:noFill/>
          </a:ln>
        </p:spPr>
      </p:pic>
      <p:pic>
        <p:nvPicPr>
          <p:cNvPr id="7" name="Google Shape;7;p7"/>
          <p:cNvPicPr preferRelativeResize="0"/>
          <p:nvPr/>
        </p:nvPicPr>
        <p:blipFill rotWithShape="1">
          <a:blip r:embed="rId3">
            <a:alphaModFix/>
          </a:blip>
          <a:srcRect b="0" l="35641" r="0" t="0"/>
          <a:stretch/>
        </p:blipFill>
        <p:spPr>
          <a:xfrm>
            <a:off x="0" y="2892347"/>
            <a:ext cx="1522412" cy="2365453"/>
          </a:xfrm>
          <a:prstGeom prst="rect">
            <a:avLst/>
          </a:prstGeom>
          <a:noFill/>
          <a:ln>
            <a:noFill/>
          </a:ln>
        </p:spPr>
      </p:pic>
      <p:sp>
        <p:nvSpPr>
          <p:cNvPr id="8" name="Google Shape;8;p7"/>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7"/>
          <p:cNvPicPr preferRelativeResize="0"/>
          <p:nvPr/>
        </p:nvPicPr>
        <p:blipFill rotWithShape="1">
          <a:blip r:embed="rId4">
            <a:alphaModFix/>
          </a:blip>
          <a:srcRect b="0" l="0" r="0" t="28815"/>
          <a:stretch/>
        </p:blipFill>
        <p:spPr>
          <a:xfrm>
            <a:off x="7999412" y="0"/>
            <a:ext cx="1603387" cy="1141407"/>
          </a:xfrm>
          <a:prstGeom prst="rect">
            <a:avLst/>
          </a:prstGeom>
          <a:noFill/>
          <a:ln>
            <a:noFill/>
          </a:ln>
        </p:spPr>
      </p:pic>
      <p:pic>
        <p:nvPicPr>
          <p:cNvPr id="10" name="Google Shape;10;p7"/>
          <p:cNvPicPr preferRelativeResize="0"/>
          <p:nvPr/>
        </p:nvPicPr>
        <p:blipFill rotWithShape="1">
          <a:blip r:embed="rId5">
            <a:alphaModFix/>
          </a:blip>
          <a:srcRect b="23318" l="0" r="0" t="0"/>
          <a:stretch/>
        </p:blipFill>
        <p:spPr>
          <a:xfrm>
            <a:off x="8605878" y="6096000"/>
            <a:ext cx="993734" cy="762000"/>
          </a:xfrm>
          <a:prstGeom prst="rect">
            <a:avLst/>
          </a:prstGeom>
          <a:noFill/>
          <a:ln>
            <a:noFill/>
          </a:ln>
        </p:spPr>
      </p:pic>
      <p:sp>
        <p:nvSpPr>
          <p:cNvPr id="11" name="Google Shape;11;p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1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7"/>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7"/>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4" name="Google Shape;14;p7"/>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7"/>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7"/>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omilo.com/greek-orthodox-easter-food-traditions/" TargetMode="External"/><Relationship Id="rId4" Type="http://schemas.openxmlformats.org/officeDocument/2006/relationships/image" Target="../media/image8.jpg"/><Relationship Id="rId5" Type="http://schemas.openxmlformats.org/officeDocument/2006/relationships/image" Target="../media/image20.jp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en.wikipedia.org/wiki/Greek_military_junta_of_1967%E2%80%931974" TargetMode="External"/><Relationship Id="rId4" Type="http://schemas.openxmlformats.org/officeDocument/2006/relationships/hyperlink" Target="https://en.wikipedia.org/wiki/Tank" TargetMode="External"/><Relationship Id="rId5" Type="http://schemas.openxmlformats.org/officeDocument/2006/relationships/hyperlink" Target="https://en.wikipedia.org/wiki/National_Technical_University_of_Athens" TargetMode="External"/><Relationship Id="rId6" Type="http://schemas.openxmlformats.org/officeDocument/2006/relationships/image" Target="../media/image36.jpg"/><Relationship Id="rId7"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24.jpg"/><Relationship Id="rId5" Type="http://schemas.openxmlformats.org/officeDocument/2006/relationships/image" Target="../media/image10.jpg"/><Relationship Id="rId6"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1.jp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e91d4bcce6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e91d4bcce6_0_0"/>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49" name="Google Shape;149;ge91d4bcce6_0_0"/>
          <p:cNvPicPr preferRelativeResize="0"/>
          <p:nvPr/>
        </p:nvPicPr>
        <p:blipFill>
          <a:blip r:embed="rId3">
            <a:alphaModFix/>
          </a:blip>
          <a:stretch>
            <a:fillRect/>
          </a:stretch>
        </p:blipFill>
        <p:spPr>
          <a:xfrm>
            <a:off x="537675" y="452725"/>
            <a:ext cx="9513125" cy="5795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g5bb22f7666_0_164"/>
          <p:cNvPicPr preferRelativeResize="0"/>
          <p:nvPr/>
        </p:nvPicPr>
        <p:blipFill>
          <a:blip r:embed="rId3">
            <a:alphaModFix/>
          </a:blip>
          <a:stretch>
            <a:fillRect/>
          </a:stretch>
        </p:blipFill>
        <p:spPr>
          <a:xfrm>
            <a:off x="0" y="0"/>
            <a:ext cx="12192001" cy="6858001"/>
          </a:xfrm>
          <a:prstGeom prst="rect">
            <a:avLst/>
          </a:prstGeom>
          <a:noFill/>
          <a:ln>
            <a:noFill/>
          </a:ln>
        </p:spPr>
      </p:pic>
      <p:sp>
        <p:nvSpPr>
          <p:cNvPr id="215" name="Google Shape;215;g5bb22f7666_0_164"/>
          <p:cNvSpPr txBox="1"/>
          <p:nvPr/>
        </p:nvSpPr>
        <p:spPr>
          <a:xfrm>
            <a:off x="232800" y="483450"/>
            <a:ext cx="9783900" cy="11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solidFill>
                  <a:srgbClr val="F1C232"/>
                </a:solidFill>
                <a:latin typeface="Century Gothic"/>
                <a:ea typeface="Century Gothic"/>
                <a:cs typeface="Century Gothic"/>
                <a:sym typeface="Century Gothic"/>
              </a:rPr>
              <a:t>CARNIVAL IN GREECE</a:t>
            </a:r>
            <a:endParaRPr sz="5500">
              <a:solidFill>
                <a:srgbClr val="F1C232"/>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6"/>
          <p:cNvSpPr txBox="1"/>
          <p:nvPr>
            <p:ph type="title"/>
          </p:nvPr>
        </p:nvSpPr>
        <p:spPr>
          <a:xfrm>
            <a:off x="4697460" y="104775"/>
            <a:ext cx="5969746" cy="12287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800"/>
              <a:buFont typeface="Century Gothic"/>
              <a:buNone/>
            </a:pPr>
            <a:r>
              <a:rPr lang="en-US"/>
              <a:t>Carnival (Apokries)</a:t>
            </a:r>
            <a:endParaRPr/>
          </a:p>
        </p:txBody>
      </p:sp>
      <p:sp>
        <p:nvSpPr>
          <p:cNvPr id="221" name="Google Shape;221;p6"/>
          <p:cNvSpPr txBox="1"/>
          <p:nvPr>
            <p:ph idx="1" type="body"/>
          </p:nvPr>
        </p:nvSpPr>
        <p:spPr>
          <a:xfrm>
            <a:off x="0" y="104775"/>
            <a:ext cx="4798200" cy="6753300"/>
          </a:xfrm>
          <a:prstGeom prst="rect">
            <a:avLst/>
          </a:prstGeom>
          <a:noFill/>
          <a:ln>
            <a:noFill/>
          </a:ln>
        </p:spPr>
        <p:txBody>
          <a:bodyPr anchorCtr="0" anchor="ctr" bIns="45700" lIns="91425" spcFirstLastPara="1" rIns="91425" wrap="square" tIns="45700">
            <a:normAutofit/>
          </a:bodyPr>
          <a:lstStyle/>
          <a:p>
            <a:pPr indent="-315468" lvl="0" marL="285750" rtl="0" algn="l">
              <a:lnSpc>
                <a:spcPct val="90000"/>
              </a:lnSpc>
              <a:spcBef>
                <a:spcPts val="0"/>
              </a:spcBef>
              <a:spcAft>
                <a:spcPts val="0"/>
              </a:spcAft>
              <a:buSzPts val="1800"/>
              <a:buFont typeface="Arial"/>
              <a:buChar char="•"/>
            </a:pPr>
            <a:r>
              <a:rPr lang="en-US"/>
              <a:t>The Carnival season in Greece, known as «Apokries,» is a period which traditionally begins ten weeks before </a:t>
            </a:r>
            <a:r>
              <a:rPr lang="en-US" u="sng">
                <a:solidFill>
                  <a:schemeClr val="hlink"/>
                </a:solidFill>
                <a:hlinkClick r:id="rId3"/>
              </a:rPr>
              <a:t>Greek Orthodox Easter</a:t>
            </a:r>
            <a:r>
              <a:rPr lang="en-US"/>
              <a:t>, and ends with “Clean Monday”, the first day of Lent.</a:t>
            </a:r>
            <a:endParaRPr/>
          </a:p>
          <a:p>
            <a:pPr indent="-315468" lvl="0" marL="285750" rtl="0" algn="l">
              <a:lnSpc>
                <a:spcPct val="90000"/>
              </a:lnSpc>
              <a:spcBef>
                <a:spcPts val="1000"/>
              </a:spcBef>
              <a:spcAft>
                <a:spcPts val="0"/>
              </a:spcAft>
              <a:buSzPts val="1800"/>
              <a:buFont typeface="Arial"/>
              <a:buChar char="•"/>
            </a:pPr>
            <a:r>
              <a:rPr lang="en-US"/>
              <a:t>During those three carnival weeks there are many private parties and masquerades, as well as parades and public events organized by municipalities and schools all over Greece.</a:t>
            </a:r>
            <a:endParaRPr/>
          </a:p>
          <a:p>
            <a:pPr indent="-315468" lvl="0" marL="285750" rtl="0" algn="l">
              <a:lnSpc>
                <a:spcPct val="90000"/>
              </a:lnSpc>
              <a:spcBef>
                <a:spcPts val="1000"/>
              </a:spcBef>
              <a:spcAft>
                <a:spcPts val="0"/>
              </a:spcAft>
              <a:buSzPts val="1800"/>
              <a:buFont typeface="Arial"/>
              <a:buChar char="•"/>
            </a:pPr>
            <a:r>
              <a:rPr lang="en-US"/>
              <a:t>On the Thursday of the second week of Carnivale, Greeks celebrate the so called “Tsiknopempti”. On this particular Thursday everyone grills and eats meat.</a:t>
            </a:r>
            <a:endParaRPr/>
          </a:p>
          <a:p>
            <a:pPr indent="-315468" lvl="0" marL="285750" rtl="0" algn="l">
              <a:lnSpc>
                <a:spcPct val="90000"/>
              </a:lnSpc>
              <a:spcBef>
                <a:spcPts val="1000"/>
              </a:spcBef>
              <a:spcAft>
                <a:spcPts val="0"/>
              </a:spcAft>
              <a:buSzPts val="1800"/>
              <a:buFont typeface="Arial"/>
              <a:buChar char="•"/>
            </a:pPr>
            <a:r>
              <a:rPr lang="en-US"/>
              <a:t>When the carnival festive season is over, the period of fasting begins, until Easter Sunday. But on the first day of fasting, do not forget to participate in the “Clean Monday” celebration – a day of joy and excitement in Greece and a day to fly your kite! </a:t>
            </a:r>
            <a:endParaRPr/>
          </a:p>
        </p:txBody>
      </p:sp>
      <p:pic>
        <p:nvPicPr>
          <p:cNvPr descr="ÎÏÎ¿ÏÎ­Î»ÎµÏÎ¼Î± ÎµÎ¹ÎºÏÎ½Î±Ï Î³Î¹Î± Î±ÏÎ¿ÎºÏÎ¹ÎµÏ ÏÏÎ·Î½ ÎµÎ»Î»Î±Î´Î±" id="222" name="Google Shape;222;p6"/>
          <p:cNvPicPr preferRelativeResize="0"/>
          <p:nvPr/>
        </p:nvPicPr>
        <p:blipFill rotWithShape="1">
          <a:blip r:embed="rId4">
            <a:alphaModFix/>
          </a:blip>
          <a:srcRect b="0" l="0" r="0" t="0"/>
          <a:stretch/>
        </p:blipFill>
        <p:spPr>
          <a:xfrm>
            <a:off x="5508625" y="1445418"/>
            <a:ext cx="3101975" cy="2326481"/>
          </a:xfrm>
          <a:prstGeom prst="rect">
            <a:avLst/>
          </a:prstGeom>
          <a:noFill/>
          <a:ln>
            <a:noFill/>
          </a:ln>
        </p:spPr>
      </p:pic>
      <p:pic>
        <p:nvPicPr>
          <p:cNvPr descr="ÎÏÎ¿ÏÎ­Î»ÎµÏÎ¼Î± ÎµÎ¹ÎºÏÎ½Î±Ï Î³Î¹Î± ÏÏÎ¹ÎºÎ½Î¿ÏÎµÎ¼ÏÏÎ·" id="223" name="Google Shape;223;p6"/>
          <p:cNvPicPr preferRelativeResize="0"/>
          <p:nvPr/>
        </p:nvPicPr>
        <p:blipFill rotWithShape="1">
          <a:blip r:embed="rId5">
            <a:alphaModFix/>
          </a:blip>
          <a:srcRect b="0" l="0" r="0" t="0"/>
          <a:stretch/>
        </p:blipFill>
        <p:spPr>
          <a:xfrm>
            <a:off x="5491583" y="3962399"/>
            <a:ext cx="4381500" cy="2495551"/>
          </a:xfrm>
          <a:prstGeom prst="rect">
            <a:avLst/>
          </a:prstGeom>
          <a:noFill/>
          <a:ln>
            <a:noFill/>
          </a:ln>
        </p:spPr>
      </p:pic>
      <p:pic>
        <p:nvPicPr>
          <p:cNvPr descr="Î£ÏÎµÏÎ¹ÎºÎ® ÎµÎ¹ÎºÏÎ½Î±" id="224" name="Google Shape;224;p6"/>
          <p:cNvPicPr preferRelativeResize="0"/>
          <p:nvPr/>
        </p:nvPicPr>
        <p:blipFill rotWithShape="1">
          <a:blip r:embed="rId6">
            <a:alphaModFix/>
          </a:blip>
          <a:srcRect b="0" l="0" r="0" t="0"/>
          <a:stretch/>
        </p:blipFill>
        <p:spPr>
          <a:xfrm>
            <a:off x="8861425" y="1445418"/>
            <a:ext cx="3168650" cy="23764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5bb22f7666_0_153"/>
          <p:cNvSpPr txBox="1"/>
          <p:nvPr>
            <p:ph type="title"/>
          </p:nvPr>
        </p:nvSpPr>
        <p:spPr>
          <a:xfrm>
            <a:off x="519275" y="161150"/>
            <a:ext cx="9622500" cy="1005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5200"/>
              <a:t>Patras Carnival</a:t>
            </a:r>
            <a:endParaRPr sz="5200"/>
          </a:p>
        </p:txBody>
      </p:sp>
      <p:sp>
        <p:nvSpPr>
          <p:cNvPr id="230" name="Google Shape;230;g5bb22f7666_0_153"/>
          <p:cNvSpPr txBox="1"/>
          <p:nvPr>
            <p:ph idx="1" type="body"/>
          </p:nvPr>
        </p:nvSpPr>
        <p:spPr>
          <a:xfrm>
            <a:off x="393925" y="1424925"/>
            <a:ext cx="5801700" cy="4727100"/>
          </a:xfrm>
          <a:prstGeom prst="rect">
            <a:avLst/>
          </a:prstGeom>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400">
                <a:solidFill>
                  <a:srgbClr val="FFFFFF"/>
                </a:solidFill>
                <a:latin typeface="Playfair Display"/>
                <a:ea typeface="Playfair Display"/>
                <a:cs typeface="Playfair Display"/>
                <a:sym typeface="Playfair Display"/>
              </a:rPr>
              <a:t>Patras is the largest carnival in Greece with a duration of two months, and on the last Sunday of the carnival, parade is headed by the carnival goddess of the carnival and the following of other smart masks with the participation of 40,000 carnivals and a host of visitors.</a:t>
            </a:r>
            <a:endParaRPr sz="2400">
              <a:solidFill>
                <a:srgbClr val="FFFFFF"/>
              </a:solidFill>
              <a:latin typeface="Playfair Display"/>
              <a:ea typeface="Playfair Display"/>
              <a:cs typeface="Playfair Display"/>
              <a:sym typeface="Playfair Display"/>
            </a:endParaRPr>
          </a:p>
          <a:p>
            <a:pPr indent="0" lvl="0" marL="0" rtl="0" algn="l">
              <a:spcBef>
                <a:spcPts val="1600"/>
              </a:spcBef>
              <a:spcAft>
                <a:spcPts val="0"/>
              </a:spcAft>
              <a:buNone/>
            </a:pPr>
            <a:r>
              <a:t/>
            </a:r>
            <a:endParaRPr/>
          </a:p>
        </p:txBody>
      </p:sp>
      <p:pic>
        <p:nvPicPr>
          <p:cNvPr id="231" name="Google Shape;231;g5bb22f7666_0_153"/>
          <p:cNvPicPr preferRelativeResize="0"/>
          <p:nvPr/>
        </p:nvPicPr>
        <p:blipFill>
          <a:blip r:embed="rId3">
            <a:alphaModFix/>
          </a:blip>
          <a:stretch>
            <a:fillRect/>
          </a:stretch>
        </p:blipFill>
        <p:spPr>
          <a:xfrm>
            <a:off x="6356625" y="1496875"/>
            <a:ext cx="5491824" cy="4243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g609e78732c_0_8"/>
          <p:cNvPicPr preferRelativeResize="0"/>
          <p:nvPr/>
        </p:nvPicPr>
        <p:blipFill>
          <a:blip r:embed="rId3">
            <a:alphaModFix/>
          </a:blip>
          <a:stretch>
            <a:fillRect/>
          </a:stretch>
        </p:blipFill>
        <p:spPr>
          <a:xfrm>
            <a:off x="0" y="0"/>
            <a:ext cx="12191999" cy="6858000"/>
          </a:xfrm>
          <a:prstGeom prst="rect">
            <a:avLst/>
          </a:prstGeom>
          <a:noFill/>
          <a:ln>
            <a:noFill/>
          </a:ln>
        </p:spPr>
      </p:pic>
      <p:sp>
        <p:nvSpPr>
          <p:cNvPr id="237" name="Google Shape;237;g609e78732c_0_8"/>
          <p:cNvSpPr txBox="1"/>
          <p:nvPr/>
        </p:nvSpPr>
        <p:spPr>
          <a:xfrm>
            <a:off x="6426825" y="-123200"/>
            <a:ext cx="10328100" cy="13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solidFill>
                  <a:srgbClr val="CC0000"/>
                </a:solidFill>
                <a:latin typeface="Century Gothic"/>
                <a:ea typeface="Century Gothic"/>
                <a:cs typeface="Century Gothic"/>
                <a:sym typeface="Century Gothic"/>
              </a:rPr>
              <a:t>MAY IN GREECE</a:t>
            </a:r>
            <a:endParaRPr sz="5500">
              <a:solidFill>
                <a:srgbClr val="CC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609e78732c_0_0"/>
          <p:cNvSpPr txBox="1"/>
          <p:nvPr>
            <p:ph type="title"/>
          </p:nvPr>
        </p:nvSpPr>
        <p:spPr>
          <a:xfrm>
            <a:off x="1893600" y="230200"/>
            <a:ext cx="8404800" cy="156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First of May(Protomagia)</a:t>
            </a:r>
            <a:endParaRPr sz="5200"/>
          </a:p>
        </p:txBody>
      </p:sp>
      <p:sp>
        <p:nvSpPr>
          <p:cNvPr id="243" name="Google Shape;243;g609e78732c_0_0"/>
          <p:cNvSpPr txBox="1"/>
          <p:nvPr>
            <p:ph idx="1" type="body"/>
          </p:nvPr>
        </p:nvSpPr>
        <p:spPr>
          <a:xfrm>
            <a:off x="261875" y="2262775"/>
            <a:ext cx="8300400" cy="3117000"/>
          </a:xfrm>
          <a:prstGeom prst="rect">
            <a:avLst/>
          </a:prstGeom>
        </p:spPr>
        <p:txBody>
          <a:bodyPr anchorCtr="0" anchor="ctr" bIns="45700" lIns="91425" spcFirstLastPara="1" rIns="91425" wrap="square" tIns="45700">
            <a:noAutofit/>
          </a:bodyPr>
          <a:lstStyle/>
          <a:p>
            <a:pPr indent="-368300" lvl="0" marL="457200" rtl="0" algn="l">
              <a:spcBef>
                <a:spcPts val="1000"/>
              </a:spcBef>
              <a:spcAft>
                <a:spcPts val="0"/>
              </a:spcAft>
              <a:buSzPts val="2200"/>
              <a:buChar char="●"/>
            </a:pPr>
            <a:r>
              <a:rPr lang="en-US" sz="2200"/>
              <a:t>People traditionally go to the countryside for picnics and gather wild flowers.</a:t>
            </a:r>
            <a:endParaRPr sz="2200"/>
          </a:p>
          <a:p>
            <a:pPr indent="0" lvl="0" marL="0" rtl="0" algn="l">
              <a:spcBef>
                <a:spcPts val="1000"/>
              </a:spcBef>
              <a:spcAft>
                <a:spcPts val="0"/>
              </a:spcAft>
              <a:buNone/>
            </a:pPr>
            <a:r>
              <a:t/>
            </a:r>
            <a:endParaRPr sz="2200"/>
          </a:p>
          <a:p>
            <a:pPr indent="-368300" lvl="0" marL="457200" rtl="0" algn="l">
              <a:spcBef>
                <a:spcPts val="1000"/>
              </a:spcBef>
              <a:spcAft>
                <a:spcPts val="0"/>
              </a:spcAft>
              <a:buClr>
                <a:schemeClr val="lt1"/>
              </a:buClr>
              <a:buSzPts val="2200"/>
              <a:buFont typeface="Century Gothic"/>
              <a:buChar char="●"/>
            </a:pPr>
            <a:r>
              <a:rPr lang="en-US" sz="2200"/>
              <a:t>is considered a celebration of the arrival of Spring. According to tradition, the month of May was named after the Roman goddess Maia, which is the Greek word for midwife, nurse and mother.</a:t>
            </a:r>
            <a:endParaRPr sz="2200"/>
          </a:p>
          <a:p>
            <a:pPr indent="0" lvl="0" marL="45720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It is a national holiday either,which means that everything is closed with the exception of cafeterias and food venues.</a:t>
            </a:r>
            <a:endParaRPr sz="2200"/>
          </a:p>
          <a:p>
            <a:pPr indent="0" lvl="0" marL="0" rtl="0" algn="l">
              <a:spcBef>
                <a:spcPts val="1000"/>
              </a:spcBef>
              <a:spcAft>
                <a:spcPts val="0"/>
              </a:spcAft>
              <a:buNone/>
            </a:pPr>
            <a:r>
              <a:t/>
            </a:r>
            <a:endParaRPr sz="2200"/>
          </a:p>
          <a:p>
            <a:pPr indent="-368300" lvl="0" marL="457200" rtl="0" algn="l">
              <a:spcBef>
                <a:spcPts val="1000"/>
              </a:spcBef>
              <a:spcAft>
                <a:spcPts val="0"/>
              </a:spcAft>
              <a:buSzPts val="2200"/>
              <a:buChar char="●"/>
            </a:pPr>
            <a:r>
              <a:rPr lang="en-US" sz="2200"/>
              <a:t>We also name that day as ‘’International Worker’s Day’’.</a:t>
            </a:r>
            <a:endParaRPr sz="2200"/>
          </a:p>
        </p:txBody>
      </p:sp>
      <p:pic>
        <p:nvPicPr>
          <p:cNvPr id="244" name="Google Shape;244;g609e78732c_0_0"/>
          <p:cNvPicPr preferRelativeResize="0"/>
          <p:nvPr/>
        </p:nvPicPr>
        <p:blipFill>
          <a:blip r:embed="rId3">
            <a:alphaModFix/>
          </a:blip>
          <a:stretch>
            <a:fillRect/>
          </a:stretch>
        </p:blipFill>
        <p:spPr>
          <a:xfrm>
            <a:off x="8562275" y="1326900"/>
            <a:ext cx="3342300" cy="3208600"/>
          </a:xfrm>
          <a:prstGeom prst="rect">
            <a:avLst/>
          </a:prstGeom>
          <a:noFill/>
          <a:ln>
            <a:noFill/>
          </a:ln>
        </p:spPr>
      </p:pic>
      <p:pic>
        <p:nvPicPr>
          <p:cNvPr id="245" name="Google Shape;245;g609e78732c_0_0"/>
          <p:cNvPicPr preferRelativeResize="0"/>
          <p:nvPr/>
        </p:nvPicPr>
        <p:blipFill>
          <a:blip r:embed="rId4">
            <a:alphaModFix/>
          </a:blip>
          <a:stretch>
            <a:fillRect/>
          </a:stretch>
        </p:blipFill>
        <p:spPr>
          <a:xfrm>
            <a:off x="8201375" y="4708425"/>
            <a:ext cx="3009625" cy="2002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609e78732c_0_17"/>
          <p:cNvSpPr txBox="1"/>
          <p:nvPr>
            <p:ph type="title"/>
          </p:nvPr>
        </p:nvSpPr>
        <p:spPr>
          <a:xfrm>
            <a:off x="2530654" y="174750"/>
            <a:ext cx="8825700" cy="198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251" name="Google Shape;251;g609e78732c_0_17"/>
          <p:cNvPicPr preferRelativeResize="0"/>
          <p:nvPr/>
        </p:nvPicPr>
        <p:blipFill>
          <a:blip r:embed="rId3">
            <a:alphaModFix/>
          </a:blip>
          <a:stretch>
            <a:fillRect/>
          </a:stretch>
        </p:blipFill>
        <p:spPr>
          <a:xfrm>
            <a:off x="0" y="-95825"/>
            <a:ext cx="12192000" cy="7049650"/>
          </a:xfrm>
          <a:prstGeom prst="rect">
            <a:avLst/>
          </a:prstGeom>
          <a:noFill/>
          <a:ln>
            <a:noFill/>
          </a:ln>
        </p:spPr>
      </p:pic>
      <p:sp>
        <p:nvSpPr>
          <p:cNvPr id="252" name="Google Shape;252;g609e78732c_0_17"/>
          <p:cNvSpPr txBox="1"/>
          <p:nvPr/>
        </p:nvSpPr>
        <p:spPr>
          <a:xfrm>
            <a:off x="225850" y="174750"/>
            <a:ext cx="9609300" cy="11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solidFill>
                  <a:srgbClr val="1155CC"/>
                </a:solidFill>
                <a:latin typeface="Century Gothic"/>
                <a:ea typeface="Century Gothic"/>
                <a:cs typeface="Century Gothic"/>
                <a:sym typeface="Century Gothic"/>
              </a:rPr>
              <a:t>ANNIVERSARIES </a:t>
            </a:r>
            <a:r>
              <a:rPr lang="en-US" sz="5500">
                <a:solidFill>
                  <a:srgbClr val="FFFFFF"/>
                </a:solidFill>
                <a:latin typeface="Century Gothic"/>
                <a:ea typeface="Century Gothic"/>
                <a:cs typeface="Century Gothic"/>
                <a:sym typeface="Century Gothic"/>
              </a:rPr>
              <a:t>OF</a:t>
            </a:r>
            <a:r>
              <a:rPr lang="en-US" sz="5500">
                <a:solidFill>
                  <a:srgbClr val="1155CC"/>
                </a:solidFill>
                <a:latin typeface="Century Gothic"/>
                <a:ea typeface="Century Gothic"/>
                <a:cs typeface="Century Gothic"/>
                <a:sym typeface="Century Gothic"/>
              </a:rPr>
              <a:t> GREECE</a:t>
            </a:r>
            <a:endParaRPr sz="5500">
              <a:solidFill>
                <a:srgbClr val="1155CC"/>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609e78732c_0_24"/>
          <p:cNvSpPr txBox="1"/>
          <p:nvPr>
            <p:ph type="title"/>
          </p:nvPr>
        </p:nvSpPr>
        <p:spPr>
          <a:xfrm>
            <a:off x="1565604" y="133675"/>
            <a:ext cx="8825700" cy="198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       Anniversary of No(ohi)</a:t>
            </a:r>
            <a:endParaRPr/>
          </a:p>
        </p:txBody>
      </p:sp>
      <p:sp>
        <p:nvSpPr>
          <p:cNvPr id="258" name="Google Shape;258;g609e78732c_0_24"/>
          <p:cNvSpPr txBox="1"/>
          <p:nvPr>
            <p:ph idx="1" type="body"/>
          </p:nvPr>
        </p:nvSpPr>
        <p:spPr>
          <a:xfrm>
            <a:off x="554400" y="3429000"/>
            <a:ext cx="6611700" cy="1359000"/>
          </a:xfrm>
          <a:prstGeom prst="rect">
            <a:avLst/>
          </a:prstGeom>
        </p:spPr>
        <p:txBody>
          <a:bodyPr anchorCtr="0" anchor="ctr" bIns="45700" lIns="91425" spcFirstLastPara="1" rIns="91425" wrap="square" tIns="45700">
            <a:noAutofit/>
          </a:bodyPr>
          <a:lstStyle/>
          <a:p>
            <a:pPr indent="-381000" lvl="0" marL="457200" rtl="0" algn="l">
              <a:spcBef>
                <a:spcPts val="1000"/>
              </a:spcBef>
              <a:spcAft>
                <a:spcPts val="0"/>
              </a:spcAft>
              <a:buClr>
                <a:srgbClr val="FFFFFF"/>
              </a:buClr>
              <a:buSzPts val="2400"/>
              <a:buChar char="●"/>
            </a:pPr>
            <a:r>
              <a:rPr lang="en-US" sz="2400"/>
              <a:t>The Anniversary of ohi is celebrated on the 28th of October(1940).</a:t>
            </a:r>
            <a:endParaRPr sz="2400"/>
          </a:p>
          <a:p>
            <a:pPr indent="0" lvl="0" marL="0" rtl="0" algn="l">
              <a:spcBef>
                <a:spcPts val="1000"/>
              </a:spcBef>
              <a:spcAft>
                <a:spcPts val="0"/>
              </a:spcAft>
              <a:buNone/>
            </a:pPr>
            <a:r>
              <a:t/>
            </a:r>
            <a:endParaRPr sz="2200"/>
          </a:p>
          <a:p>
            <a:pPr indent="-381000" lvl="0" marL="457200" rtl="0" algn="l">
              <a:spcBef>
                <a:spcPts val="1000"/>
              </a:spcBef>
              <a:spcAft>
                <a:spcPts val="0"/>
              </a:spcAft>
              <a:buClr>
                <a:schemeClr val="lt1"/>
              </a:buClr>
              <a:buSzPts val="2400"/>
              <a:buFont typeface="Century Gothic"/>
              <a:buChar char="●"/>
            </a:pPr>
            <a:r>
              <a:rPr lang="en-US" sz="2400"/>
              <a:t>It is the day that commemorates the rejection by Greek dictator Ioannis Metaxas of the ultimatum made by Italian dictator Benito Mussolini.</a:t>
            </a:r>
            <a:endParaRPr sz="2400"/>
          </a:p>
          <a:p>
            <a:pPr indent="0" lvl="0" marL="0" rtl="0" algn="l">
              <a:spcBef>
                <a:spcPts val="1000"/>
              </a:spcBef>
              <a:spcAft>
                <a:spcPts val="0"/>
              </a:spcAft>
              <a:buNone/>
            </a:pPr>
            <a:r>
              <a:t/>
            </a:r>
            <a:endParaRPr sz="2200"/>
          </a:p>
          <a:p>
            <a:pPr indent="-381000" lvl="0" marL="457200" rtl="0" algn="l">
              <a:spcBef>
                <a:spcPts val="1000"/>
              </a:spcBef>
              <a:spcAft>
                <a:spcPts val="0"/>
              </a:spcAft>
              <a:buClr>
                <a:srgbClr val="FFFFFF"/>
              </a:buClr>
              <a:buSzPts val="2400"/>
              <a:buFont typeface="Century Gothic"/>
              <a:buChar char="●"/>
            </a:pPr>
            <a:r>
              <a:rPr lang="en-US" sz="2400">
                <a:solidFill>
                  <a:srgbClr val="FFFFFF"/>
                </a:solidFill>
              </a:rPr>
              <a:t>On this day in Greece, most public buildings and residences are decorated with Greek flags. You will see parades and other festivities throughout the country. </a:t>
            </a:r>
            <a:endParaRPr sz="2400">
              <a:solidFill>
                <a:srgbClr val="FFFFFF"/>
              </a:solidFill>
            </a:endParaRPr>
          </a:p>
          <a:p>
            <a:pPr indent="0" lvl="0" marL="0" rtl="0" algn="l">
              <a:spcBef>
                <a:spcPts val="1000"/>
              </a:spcBef>
              <a:spcAft>
                <a:spcPts val="0"/>
              </a:spcAft>
              <a:buNone/>
            </a:pPr>
            <a:r>
              <a:t/>
            </a:r>
            <a:endParaRPr/>
          </a:p>
        </p:txBody>
      </p:sp>
      <p:pic>
        <p:nvPicPr>
          <p:cNvPr id="259" name="Google Shape;259;g609e78732c_0_24"/>
          <p:cNvPicPr preferRelativeResize="0"/>
          <p:nvPr/>
        </p:nvPicPr>
        <p:blipFill>
          <a:blip r:embed="rId3">
            <a:alphaModFix/>
          </a:blip>
          <a:stretch>
            <a:fillRect/>
          </a:stretch>
        </p:blipFill>
        <p:spPr>
          <a:xfrm>
            <a:off x="7166100" y="1437275"/>
            <a:ext cx="4742250" cy="1704250"/>
          </a:xfrm>
          <a:prstGeom prst="rect">
            <a:avLst/>
          </a:prstGeom>
          <a:noFill/>
          <a:ln>
            <a:noFill/>
          </a:ln>
        </p:spPr>
      </p:pic>
      <p:pic>
        <p:nvPicPr>
          <p:cNvPr id="260" name="Google Shape;260;g609e78732c_0_24"/>
          <p:cNvPicPr preferRelativeResize="0"/>
          <p:nvPr/>
        </p:nvPicPr>
        <p:blipFill>
          <a:blip r:embed="rId4">
            <a:alphaModFix/>
          </a:blip>
          <a:stretch>
            <a:fillRect/>
          </a:stretch>
        </p:blipFill>
        <p:spPr>
          <a:xfrm>
            <a:off x="7166100" y="3715648"/>
            <a:ext cx="4873501" cy="2929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609e78732c_1_2"/>
          <p:cNvSpPr txBox="1"/>
          <p:nvPr>
            <p:ph type="title"/>
          </p:nvPr>
        </p:nvSpPr>
        <p:spPr>
          <a:xfrm>
            <a:off x="2833550" y="0"/>
            <a:ext cx="8973000" cy="198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Greek Revolution</a:t>
            </a:r>
            <a:endParaRPr/>
          </a:p>
        </p:txBody>
      </p:sp>
      <p:sp>
        <p:nvSpPr>
          <p:cNvPr id="266" name="Google Shape;266;g609e78732c_1_2"/>
          <p:cNvSpPr txBox="1"/>
          <p:nvPr>
            <p:ph idx="1" type="body"/>
          </p:nvPr>
        </p:nvSpPr>
        <p:spPr>
          <a:xfrm>
            <a:off x="4229800" y="2824550"/>
            <a:ext cx="7845300" cy="2698800"/>
          </a:xfrm>
          <a:prstGeom prst="rect">
            <a:avLst/>
          </a:prstGeom>
        </p:spPr>
        <p:txBody>
          <a:bodyPr anchorCtr="0" anchor="ctr" bIns="45700" lIns="91425" spcFirstLastPara="1" rIns="91425" wrap="square" tIns="45700">
            <a:noAutofit/>
          </a:bodyPr>
          <a:lstStyle/>
          <a:p>
            <a:pPr indent="-374650" lvl="0" marL="457200" rtl="0" algn="l">
              <a:spcBef>
                <a:spcPts val="1000"/>
              </a:spcBef>
              <a:spcAft>
                <a:spcPts val="0"/>
              </a:spcAft>
              <a:buClr>
                <a:srgbClr val="FFFFFF"/>
              </a:buClr>
              <a:buSzPts val="2300"/>
              <a:buChar char="●"/>
            </a:pPr>
            <a:r>
              <a:rPr lang="en-US" sz="2300"/>
              <a:t>The anniversary of the ‘’Greek Revolution’’ is celebrated on the 25th of March(1821).</a:t>
            </a:r>
            <a:endParaRPr sz="2300"/>
          </a:p>
          <a:p>
            <a:pPr indent="0" lvl="0" marL="457200" rtl="0" algn="l">
              <a:spcBef>
                <a:spcPts val="1000"/>
              </a:spcBef>
              <a:spcAft>
                <a:spcPts val="0"/>
              </a:spcAft>
              <a:buNone/>
            </a:pPr>
            <a:r>
              <a:t/>
            </a:r>
            <a:endParaRPr sz="2300"/>
          </a:p>
          <a:p>
            <a:pPr indent="-374650" lvl="0" marL="457200" rtl="0" algn="l">
              <a:spcBef>
                <a:spcPts val="1000"/>
              </a:spcBef>
              <a:spcAft>
                <a:spcPts val="0"/>
              </a:spcAft>
              <a:buClr>
                <a:srgbClr val="FFFFFF"/>
              </a:buClr>
              <a:buSzPts val="2300"/>
              <a:buFont typeface="Century Gothic"/>
              <a:buChar char="●"/>
            </a:pPr>
            <a:r>
              <a:rPr lang="en-US" sz="2300">
                <a:solidFill>
                  <a:srgbClr val="FFFFFF"/>
                </a:solidFill>
              </a:rPr>
              <a:t>Greeks celebrate the War of Independence against the Ottoman Empire. The “Greek Revolution” was a successful war of independence waged by the Greek revolutionaries between 1821 and 1830.</a:t>
            </a:r>
            <a:endParaRPr sz="2300">
              <a:solidFill>
                <a:srgbClr val="FFFFFF"/>
              </a:solidFill>
            </a:endParaRPr>
          </a:p>
          <a:p>
            <a:pPr indent="0" lvl="0" marL="0" rtl="0" algn="l">
              <a:spcBef>
                <a:spcPts val="1000"/>
              </a:spcBef>
              <a:spcAft>
                <a:spcPts val="0"/>
              </a:spcAft>
              <a:buNone/>
            </a:pPr>
            <a:r>
              <a:t/>
            </a:r>
            <a:endParaRPr sz="2300"/>
          </a:p>
          <a:p>
            <a:pPr indent="-374650" lvl="0" marL="457200" rtl="0" algn="l">
              <a:spcBef>
                <a:spcPts val="1000"/>
              </a:spcBef>
              <a:spcAft>
                <a:spcPts val="0"/>
              </a:spcAft>
              <a:buClr>
                <a:srgbClr val="FFFFFF"/>
              </a:buClr>
              <a:buSzPts val="2300"/>
              <a:buFont typeface="Century Gothic"/>
              <a:buChar char="●"/>
            </a:pPr>
            <a:r>
              <a:rPr lang="en-US" sz="2300">
                <a:solidFill>
                  <a:srgbClr val="FFFFFF"/>
                </a:solidFill>
              </a:rPr>
              <a:t>A custom across the country on this day is to eat crispy, fried Cod fish with garlic sauce (Bakaliaros skordalia) ! </a:t>
            </a:r>
            <a:endParaRPr sz="2200"/>
          </a:p>
        </p:txBody>
      </p:sp>
      <p:pic>
        <p:nvPicPr>
          <p:cNvPr id="267" name="Google Shape;267;g609e78732c_1_2"/>
          <p:cNvPicPr preferRelativeResize="0"/>
          <p:nvPr/>
        </p:nvPicPr>
        <p:blipFill>
          <a:blip r:embed="rId3">
            <a:alphaModFix/>
          </a:blip>
          <a:stretch>
            <a:fillRect/>
          </a:stretch>
        </p:blipFill>
        <p:spPr>
          <a:xfrm>
            <a:off x="131875" y="1262525"/>
            <a:ext cx="4200575" cy="2340315"/>
          </a:xfrm>
          <a:prstGeom prst="rect">
            <a:avLst/>
          </a:prstGeom>
          <a:noFill/>
          <a:ln>
            <a:noFill/>
          </a:ln>
        </p:spPr>
      </p:pic>
      <p:pic>
        <p:nvPicPr>
          <p:cNvPr id="268" name="Google Shape;268;g609e78732c_1_2"/>
          <p:cNvPicPr preferRelativeResize="0"/>
          <p:nvPr/>
        </p:nvPicPr>
        <p:blipFill>
          <a:blip r:embed="rId4">
            <a:alphaModFix/>
          </a:blip>
          <a:stretch>
            <a:fillRect/>
          </a:stretch>
        </p:blipFill>
        <p:spPr>
          <a:xfrm>
            <a:off x="131875" y="3861325"/>
            <a:ext cx="4200574" cy="283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609e78732c_1_9"/>
          <p:cNvSpPr txBox="1"/>
          <p:nvPr>
            <p:ph type="title"/>
          </p:nvPr>
        </p:nvSpPr>
        <p:spPr>
          <a:xfrm>
            <a:off x="1278129" y="236350"/>
            <a:ext cx="8825700" cy="198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Athens Polytechnic uprising</a:t>
            </a:r>
            <a:endParaRPr/>
          </a:p>
        </p:txBody>
      </p:sp>
      <p:sp>
        <p:nvSpPr>
          <p:cNvPr id="274" name="Google Shape;274;g609e78732c_1_9"/>
          <p:cNvSpPr txBox="1"/>
          <p:nvPr>
            <p:ph idx="1" type="body"/>
          </p:nvPr>
        </p:nvSpPr>
        <p:spPr>
          <a:xfrm>
            <a:off x="477350" y="2217550"/>
            <a:ext cx="7448400" cy="3244200"/>
          </a:xfrm>
          <a:prstGeom prst="rect">
            <a:avLst/>
          </a:prstGeom>
        </p:spPr>
        <p:txBody>
          <a:bodyPr anchorCtr="0" anchor="ctr" bIns="45700" lIns="91425" spcFirstLastPara="1" rIns="91425" wrap="square" tIns="45700">
            <a:noAutofit/>
          </a:bodyPr>
          <a:lstStyle/>
          <a:p>
            <a:pPr indent="-374650" lvl="0" marL="457200" rtl="0" algn="l">
              <a:spcBef>
                <a:spcPts val="1000"/>
              </a:spcBef>
              <a:spcAft>
                <a:spcPts val="0"/>
              </a:spcAft>
              <a:buClr>
                <a:srgbClr val="FFFFFF"/>
              </a:buClr>
              <a:buSzPts val="2300"/>
              <a:buChar char="●"/>
            </a:pPr>
            <a:r>
              <a:rPr lang="en-US" sz="2300"/>
              <a:t>The Anniversary of the uprising is celebrated on the 17th of November(1974)</a:t>
            </a:r>
            <a:endParaRPr sz="2300"/>
          </a:p>
          <a:p>
            <a:pPr indent="0" lvl="0" marL="457200" rtl="0" algn="l">
              <a:spcBef>
                <a:spcPts val="1000"/>
              </a:spcBef>
              <a:spcAft>
                <a:spcPts val="0"/>
              </a:spcAft>
              <a:buNone/>
            </a:pPr>
            <a:r>
              <a:t/>
            </a:r>
            <a:endParaRPr sz="2300"/>
          </a:p>
          <a:p>
            <a:pPr indent="-374650" lvl="0" marL="457200" rtl="0" algn="l">
              <a:spcBef>
                <a:spcPts val="1000"/>
              </a:spcBef>
              <a:spcAft>
                <a:spcPts val="0"/>
              </a:spcAft>
              <a:buClr>
                <a:srgbClr val="FFFFFF"/>
              </a:buClr>
              <a:buSzPts val="2300"/>
              <a:buFont typeface="Century Gothic"/>
              <a:buChar char="●"/>
            </a:pPr>
            <a:r>
              <a:rPr lang="en-US" sz="2300">
                <a:solidFill>
                  <a:srgbClr val="FFFFFF"/>
                </a:solidFill>
              </a:rPr>
              <a:t>occurred as a massive student demonstration of popular rejection of the </a:t>
            </a:r>
            <a:r>
              <a:rPr lang="en-US" sz="2300">
                <a:solidFill>
                  <a:srgbClr val="FFFFFF"/>
                </a:solidFill>
                <a:uFill>
                  <a:noFill/>
                </a:uFill>
                <a:hlinkClick r:id="rId3">
                  <a:extLst>
                    <a:ext uri="{A12FA001-AC4F-418D-AE19-62706E023703}">
                      <ahyp:hlinkClr val="tx"/>
                    </a:ext>
                  </a:extLst>
                </a:hlinkClick>
              </a:rPr>
              <a:t>Greek military junta of 1967–1974</a:t>
            </a:r>
            <a:r>
              <a:rPr lang="en-US" sz="2300">
                <a:solidFill>
                  <a:srgbClr val="FFFFFF"/>
                </a:solidFill>
              </a:rPr>
              <a:t>. </a:t>
            </a:r>
            <a:endParaRPr sz="2300">
              <a:solidFill>
                <a:srgbClr val="FFFFFF"/>
              </a:solidFill>
            </a:endParaRPr>
          </a:p>
          <a:p>
            <a:pPr indent="0" lvl="0" marL="914400" rtl="0" algn="l">
              <a:spcBef>
                <a:spcPts val="1000"/>
              </a:spcBef>
              <a:spcAft>
                <a:spcPts val="0"/>
              </a:spcAft>
              <a:buNone/>
            </a:pPr>
            <a:r>
              <a:t/>
            </a:r>
            <a:endParaRPr sz="2300">
              <a:solidFill>
                <a:srgbClr val="FFFFFF"/>
              </a:solidFill>
            </a:endParaRPr>
          </a:p>
          <a:p>
            <a:pPr indent="-374650" lvl="0" marL="457200" rtl="0" algn="l">
              <a:spcBef>
                <a:spcPts val="1000"/>
              </a:spcBef>
              <a:spcAft>
                <a:spcPts val="0"/>
              </a:spcAft>
              <a:buClr>
                <a:srgbClr val="FFFFFF"/>
              </a:buClr>
              <a:buSzPts val="2300"/>
              <a:buFont typeface="Century Gothic"/>
              <a:buChar char="●"/>
            </a:pPr>
            <a:r>
              <a:rPr lang="en-US" sz="2300">
                <a:solidFill>
                  <a:srgbClr val="FFFFFF"/>
                </a:solidFill>
              </a:rPr>
              <a:t>The uprising began on 14 November 1973, escalated to an open anti-junta revolt, and ended in bloodshed in the early morning of 17 November after a series of events starting with a </a:t>
            </a:r>
            <a:r>
              <a:rPr lang="en-US" sz="2300">
                <a:solidFill>
                  <a:srgbClr val="FFFFFF"/>
                </a:solidFill>
                <a:uFill>
                  <a:noFill/>
                </a:uFill>
                <a:hlinkClick r:id="rId4">
                  <a:extLst>
                    <a:ext uri="{A12FA001-AC4F-418D-AE19-62706E023703}">
                      <ahyp:hlinkClr val="tx"/>
                    </a:ext>
                  </a:extLst>
                </a:hlinkClick>
              </a:rPr>
              <a:t>tank</a:t>
            </a:r>
            <a:r>
              <a:rPr lang="en-US" sz="2300">
                <a:solidFill>
                  <a:srgbClr val="FFFFFF"/>
                </a:solidFill>
              </a:rPr>
              <a:t> crashing through the gates of the </a:t>
            </a:r>
            <a:r>
              <a:rPr lang="en-US" sz="2300">
                <a:solidFill>
                  <a:srgbClr val="FFFFFF"/>
                </a:solidFill>
                <a:uFill>
                  <a:noFill/>
                </a:uFill>
                <a:hlinkClick r:id="rId5">
                  <a:extLst>
                    <a:ext uri="{A12FA001-AC4F-418D-AE19-62706E023703}">
                      <ahyp:hlinkClr val="tx"/>
                    </a:ext>
                  </a:extLst>
                </a:hlinkClick>
              </a:rPr>
              <a:t>Polytechnic</a:t>
            </a:r>
            <a:r>
              <a:rPr lang="en-US" sz="2300">
                <a:solidFill>
                  <a:srgbClr val="FFFFFF"/>
                </a:solidFill>
              </a:rPr>
              <a:t>.</a:t>
            </a:r>
            <a:endParaRPr sz="2300">
              <a:solidFill>
                <a:srgbClr val="FFFFFF"/>
              </a:solidFill>
            </a:endParaRPr>
          </a:p>
        </p:txBody>
      </p:sp>
      <p:pic>
        <p:nvPicPr>
          <p:cNvPr id="275" name="Google Shape;275;g609e78732c_1_9"/>
          <p:cNvPicPr preferRelativeResize="0"/>
          <p:nvPr/>
        </p:nvPicPr>
        <p:blipFill>
          <a:blip r:embed="rId6">
            <a:alphaModFix/>
          </a:blip>
          <a:stretch>
            <a:fillRect/>
          </a:stretch>
        </p:blipFill>
        <p:spPr>
          <a:xfrm>
            <a:off x="7773475" y="1302250"/>
            <a:ext cx="4251126" cy="2865926"/>
          </a:xfrm>
          <a:prstGeom prst="rect">
            <a:avLst/>
          </a:prstGeom>
          <a:noFill/>
          <a:ln>
            <a:noFill/>
          </a:ln>
        </p:spPr>
      </p:pic>
      <p:pic>
        <p:nvPicPr>
          <p:cNvPr id="276" name="Google Shape;276;g609e78732c_1_9"/>
          <p:cNvPicPr preferRelativeResize="0"/>
          <p:nvPr/>
        </p:nvPicPr>
        <p:blipFill>
          <a:blip r:embed="rId7">
            <a:alphaModFix/>
          </a:blip>
          <a:stretch>
            <a:fillRect/>
          </a:stretch>
        </p:blipFill>
        <p:spPr>
          <a:xfrm>
            <a:off x="8016550" y="4341100"/>
            <a:ext cx="4008050" cy="2385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
          <p:cNvSpPr txBox="1"/>
          <p:nvPr>
            <p:ph type="ctrTitle"/>
          </p:nvPr>
        </p:nvSpPr>
        <p:spPr>
          <a:xfrm>
            <a:off x="982081" y="0"/>
            <a:ext cx="10058400" cy="1152525"/>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2"/>
              </a:buClr>
              <a:buSzPts val="7200"/>
              <a:buFont typeface="Century Gothic"/>
              <a:buNone/>
            </a:pPr>
            <a:r>
              <a:rPr lang="en-US" sz="4800"/>
              <a:t>Celebrations in Greece</a:t>
            </a:r>
            <a:endParaRPr sz="4800"/>
          </a:p>
        </p:txBody>
      </p:sp>
      <p:pic>
        <p:nvPicPr>
          <p:cNvPr descr="ÎÏÎ¿ÏÎ­Î»ÎµÏÎ¼Î± ÎµÎ¹ÎºÏÎ½Î±Ï Î³Î¹Î± greece" id="155" name="Google Shape;155;p1"/>
          <p:cNvPicPr preferRelativeResize="0"/>
          <p:nvPr/>
        </p:nvPicPr>
        <p:blipFill rotWithShape="1">
          <a:blip r:embed="rId3">
            <a:alphaModFix/>
          </a:blip>
          <a:srcRect b="0" l="0" r="0" t="0"/>
          <a:stretch/>
        </p:blipFill>
        <p:spPr>
          <a:xfrm>
            <a:off x="1807581" y="1352550"/>
            <a:ext cx="8407400" cy="49043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g5bb22f7666_0_169"/>
          <p:cNvPicPr preferRelativeResize="0"/>
          <p:nvPr/>
        </p:nvPicPr>
        <p:blipFill>
          <a:blip r:embed="rId3">
            <a:alphaModFix/>
          </a:blip>
          <a:stretch>
            <a:fillRect/>
          </a:stretch>
        </p:blipFill>
        <p:spPr>
          <a:xfrm>
            <a:off x="0" y="0"/>
            <a:ext cx="12192001" cy="6858000"/>
          </a:xfrm>
          <a:prstGeom prst="rect">
            <a:avLst/>
          </a:prstGeom>
          <a:noFill/>
          <a:ln>
            <a:noFill/>
          </a:ln>
        </p:spPr>
      </p:pic>
      <p:sp>
        <p:nvSpPr>
          <p:cNvPr id="161" name="Google Shape;161;g5bb22f7666_0_169"/>
          <p:cNvSpPr txBox="1"/>
          <p:nvPr/>
        </p:nvSpPr>
        <p:spPr>
          <a:xfrm>
            <a:off x="161150" y="4010975"/>
            <a:ext cx="9783900" cy="11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solidFill>
                  <a:srgbClr val="E06666"/>
                </a:solidFill>
                <a:latin typeface="Century Gothic"/>
                <a:ea typeface="Century Gothic"/>
                <a:cs typeface="Century Gothic"/>
                <a:sym typeface="Century Gothic"/>
              </a:rPr>
              <a:t>CHRISTMAS IN GREECE</a:t>
            </a:r>
            <a:endParaRPr sz="5500">
              <a:solidFill>
                <a:srgbClr val="E06666"/>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
          <p:cNvSpPr txBox="1"/>
          <p:nvPr>
            <p:ph type="title"/>
          </p:nvPr>
        </p:nvSpPr>
        <p:spPr>
          <a:xfrm>
            <a:off x="371474" y="125037"/>
            <a:ext cx="5041349" cy="145075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5400"/>
              <a:buFont typeface="Century Gothic"/>
              <a:buNone/>
            </a:pPr>
            <a:r>
              <a:rPr lang="en-US" sz="5400"/>
              <a:t>Christmas</a:t>
            </a:r>
            <a:endParaRPr sz="5400"/>
          </a:p>
        </p:txBody>
      </p:sp>
      <p:sp>
        <p:nvSpPr>
          <p:cNvPr id="167" name="Google Shape;167;p2"/>
          <p:cNvSpPr txBox="1"/>
          <p:nvPr>
            <p:ph idx="1" type="body"/>
          </p:nvPr>
        </p:nvSpPr>
        <p:spPr>
          <a:xfrm>
            <a:off x="6360409" y="473277"/>
            <a:ext cx="4263175" cy="6042021"/>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1600"/>
              <a:buChar char="►"/>
            </a:pPr>
            <a:r>
              <a:rPr lang="en-US"/>
              <a:t>Streets are packed with people buying Christmas gifts for their loved ones, as well as Christmas carolers singing Christmas songs,(gifts are traditionally given on New Year's Eve)</a:t>
            </a:r>
            <a:endParaRPr/>
          </a:p>
          <a:p>
            <a:pPr indent="-342900" lvl="0" marL="342900" rtl="0" algn="l">
              <a:lnSpc>
                <a:spcPct val="90000"/>
              </a:lnSpc>
              <a:spcBef>
                <a:spcPts val="1000"/>
              </a:spcBef>
              <a:spcAft>
                <a:spcPts val="0"/>
              </a:spcAft>
              <a:buSzPts val="1600"/>
              <a:buChar char="►"/>
            </a:pPr>
            <a:r>
              <a:rPr lang="en-US"/>
              <a:t> In Greece there are three "official" caroling days. The custom is that children go from house to house singing the carol, with the accompaniment of a triangle, and residents of the houses give them a small amount of money. Greek Christmas carols (calanda) are sung on the mornings of Christmas Eve, New Year's Eve and January 5, the Eve of the Epiphany.</a:t>
            </a:r>
            <a:endParaRPr/>
          </a:p>
        </p:txBody>
      </p:sp>
      <p:pic>
        <p:nvPicPr>
          <p:cNvPr descr="ÎÏÎ¿ÏÎ­Î»ÎµÏÎ¼Î± ÎµÎ¹ÎºÏÎ½Î±Ï Î³Î¹Î± ÏÏÎ¹ÏÏÎ¿ÏÎ³ÎµÎ½Î½Î± ÏÏÎ·Î½ ÎµÎ»Î»Î±Î´Î±" id="168" name="Google Shape;168;p2"/>
          <p:cNvPicPr preferRelativeResize="0"/>
          <p:nvPr/>
        </p:nvPicPr>
        <p:blipFill rotWithShape="1">
          <a:blip r:embed="rId3">
            <a:alphaModFix/>
          </a:blip>
          <a:srcRect b="0" l="0" r="0" t="0"/>
          <a:stretch/>
        </p:blipFill>
        <p:spPr>
          <a:xfrm>
            <a:off x="231776" y="1575793"/>
            <a:ext cx="6128634" cy="39770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
          <p:cNvSpPr txBox="1"/>
          <p:nvPr>
            <p:ph type="title"/>
          </p:nvPr>
        </p:nvSpPr>
        <p:spPr>
          <a:xfrm>
            <a:off x="3494086" y="462243"/>
            <a:ext cx="9404723" cy="99508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n-US"/>
              <a:t>Christmas food in Greece</a:t>
            </a:r>
            <a:endParaRPr/>
          </a:p>
        </p:txBody>
      </p:sp>
      <p:sp>
        <p:nvSpPr>
          <p:cNvPr id="174" name="Google Shape;174;p3"/>
          <p:cNvSpPr txBox="1"/>
          <p:nvPr>
            <p:ph idx="1" type="body"/>
          </p:nvPr>
        </p:nvSpPr>
        <p:spPr>
          <a:xfrm>
            <a:off x="276225" y="619126"/>
            <a:ext cx="3382353" cy="59436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n-US"/>
              <a:t>Melomakarona and kourabiedes are the two varieties of Christmas and New Year's cookies in Greece.</a:t>
            </a:r>
            <a:endParaRPr/>
          </a:p>
          <a:p>
            <a:pPr indent="-342900" lvl="0" marL="342900" rtl="0" algn="l">
              <a:spcBef>
                <a:spcPts val="1000"/>
              </a:spcBef>
              <a:spcAft>
                <a:spcPts val="0"/>
              </a:spcAft>
              <a:buSzPts val="1600"/>
              <a:buChar char="►"/>
            </a:pPr>
            <a:r>
              <a:rPr lang="en-US"/>
              <a:t>Christopsomo is the bread that is made on Christmas Eve, which has a cross carved into the top crust before it is baked.</a:t>
            </a:r>
            <a:endParaRPr/>
          </a:p>
          <a:p>
            <a:pPr indent="-342900" lvl="0" marL="342900" rtl="0" algn="l">
              <a:spcBef>
                <a:spcPts val="1000"/>
              </a:spcBef>
              <a:spcAft>
                <a:spcPts val="0"/>
              </a:spcAft>
              <a:buSzPts val="1600"/>
              <a:buChar char="►"/>
            </a:pPr>
            <a:r>
              <a:rPr lang="en-US"/>
              <a:t>Vasilopita is a cake that is eaten on New Year's Day. Before the cake is baked, a coin covered in foil is placed in it. </a:t>
            </a:r>
            <a:endParaRPr/>
          </a:p>
        </p:txBody>
      </p:sp>
      <p:pic>
        <p:nvPicPr>
          <p:cNvPr descr="ÎÏÎ¿ÏÎ­Î»ÎµÏÎ¼Î± ÎµÎ¹ÎºÏÎ½Î±Ï Î³Î¹Î± Î¼ÎµÎ»Î¿Î¼Î±ÎºÎ±ÏÎ¿Î½Î±" id="175" name="Google Shape;175;p3"/>
          <p:cNvPicPr preferRelativeResize="0"/>
          <p:nvPr/>
        </p:nvPicPr>
        <p:blipFill rotWithShape="1">
          <a:blip r:embed="rId3">
            <a:alphaModFix/>
          </a:blip>
          <a:srcRect b="0" l="0" r="0" t="0"/>
          <a:stretch/>
        </p:blipFill>
        <p:spPr>
          <a:xfrm>
            <a:off x="4149606" y="1270979"/>
            <a:ext cx="3479920" cy="2319947"/>
          </a:xfrm>
          <a:prstGeom prst="rect">
            <a:avLst/>
          </a:prstGeom>
          <a:noFill/>
          <a:ln>
            <a:noFill/>
          </a:ln>
        </p:spPr>
      </p:pic>
      <p:pic>
        <p:nvPicPr>
          <p:cNvPr descr="Î£ÏÎµÏÎ¹ÎºÎ® ÎµÎ¹ÎºÏÎ½Î±" id="176" name="Google Shape;176;p3"/>
          <p:cNvPicPr preferRelativeResize="0"/>
          <p:nvPr/>
        </p:nvPicPr>
        <p:blipFill rotWithShape="1">
          <a:blip r:embed="rId4">
            <a:alphaModFix/>
          </a:blip>
          <a:srcRect b="0" l="0" r="0" t="0"/>
          <a:stretch/>
        </p:blipFill>
        <p:spPr>
          <a:xfrm>
            <a:off x="8404225" y="1457325"/>
            <a:ext cx="3207364" cy="2160588"/>
          </a:xfrm>
          <a:prstGeom prst="rect">
            <a:avLst/>
          </a:prstGeom>
          <a:noFill/>
          <a:ln>
            <a:noFill/>
          </a:ln>
        </p:spPr>
      </p:pic>
      <p:pic>
        <p:nvPicPr>
          <p:cNvPr descr="ÎÏÎ¿ÏÎ­Î»ÎµÏÎ¼Î± ÎµÎ¹ÎºÏÎ½Î±Ï Î³Î¹Î± ÏÏÎ¹ÏÏÎ¿ÏÏÎ¼Î¿" id="177" name="Google Shape;177;p3"/>
          <p:cNvPicPr preferRelativeResize="0"/>
          <p:nvPr/>
        </p:nvPicPr>
        <p:blipFill rotWithShape="1">
          <a:blip r:embed="rId5">
            <a:alphaModFix/>
          </a:blip>
          <a:srcRect b="0" l="0" r="0" t="0"/>
          <a:stretch/>
        </p:blipFill>
        <p:spPr>
          <a:xfrm>
            <a:off x="4547577" y="3903186"/>
            <a:ext cx="2920409" cy="2452688"/>
          </a:xfrm>
          <a:prstGeom prst="rect">
            <a:avLst/>
          </a:prstGeom>
          <a:noFill/>
          <a:ln>
            <a:noFill/>
          </a:ln>
        </p:spPr>
      </p:pic>
      <p:pic>
        <p:nvPicPr>
          <p:cNvPr descr="ÎÏÎ¿ÏÎ­Î»ÎµÏÎ¼Î± ÎµÎ¹ÎºÏÎ½Î±Ï Î³Î¹Î± Î²Î±ÏÎ¹Î»Î¿ÏÎ¹ÏÎ±" id="178" name="Google Shape;178;p3"/>
          <p:cNvPicPr preferRelativeResize="0"/>
          <p:nvPr/>
        </p:nvPicPr>
        <p:blipFill rotWithShape="1">
          <a:blip r:embed="rId6">
            <a:alphaModFix/>
          </a:blip>
          <a:srcRect b="0" l="0" r="0" t="0"/>
          <a:stretch/>
        </p:blipFill>
        <p:spPr>
          <a:xfrm>
            <a:off x="8509307" y="4120022"/>
            <a:ext cx="2997200" cy="20190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5bb22f7666_0_0"/>
          <p:cNvSpPr txBox="1"/>
          <p:nvPr>
            <p:ph type="title"/>
          </p:nvPr>
        </p:nvSpPr>
        <p:spPr>
          <a:xfrm>
            <a:off x="950500" y="237848"/>
            <a:ext cx="9404700" cy="92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Christmas traditions in Greece</a:t>
            </a:r>
            <a:endParaRPr/>
          </a:p>
        </p:txBody>
      </p:sp>
      <p:sp>
        <p:nvSpPr>
          <p:cNvPr id="184" name="Google Shape;184;g5bb22f7666_0_0"/>
          <p:cNvSpPr txBox="1"/>
          <p:nvPr>
            <p:ph idx="1" type="body"/>
          </p:nvPr>
        </p:nvSpPr>
        <p:spPr>
          <a:xfrm>
            <a:off x="125350" y="1271400"/>
            <a:ext cx="5676300" cy="5586600"/>
          </a:xfrm>
          <a:prstGeom prst="rect">
            <a:avLst/>
          </a:prstGeom>
        </p:spPr>
        <p:txBody>
          <a:bodyPr anchorCtr="0" anchor="t" bIns="45700" lIns="91425" spcFirstLastPara="1" rIns="91425" wrap="square" tIns="45700">
            <a:noAutofit/>
          </a:bodyPr>
          <a:lstStyle/>
          <a:p>
            <a:pPr indent="-320040" lvl="0" marL="457200" rtl="0" algn="l">
              <a:lnSpc>
                <a:spcPct val="115000"/>
              </a:lnSpc>
              <a:spcBef>
                <a:spcPts val="0"/>
              </a:spcBef>
              <a:spcAft>
                <a:spcPts val="0"/>
              </a:spcAft>
              <a:buClr>
                <a:srgbClr val="FFFFFF"/>
              </a:buClr>
              <a:buSzPts val="1440"/>
              <a:buFont typeface="Playfair Display"/>
              <a:buChar char="❖"/>
            </a:pPr>
            <a:r>
              <a:rPr lang="en-US">
                <a:solidFill>
                  <a:srgbClr val="FFFFFF"/>
                </a:solidFill>
                <a:latin typeface="Playfair Display"/>
                <a:ea typeface="Playfair Display"/>
                <a:cs typeface="Playfair Display"/>
                <a:sym typeface="Playfair Display"/>
              </a:rPr>
              <a:t>On the front door of the houses is also decorated a fir tree wreath, decorated with Christmas decorations. According to tradition, the wreath brings luck to the occupants of the house</a:t>
            </a:r>
            <a:endParaRPr>
              <a:solidFill>
                <a:srgbClr val="FFFFFF"/>
              </a:solidFill>
              <a:latin typeface="Playfair Display"/>
              <a:ea typeface="Playfair Display"/>
              <a:cs typeface="Playfair Display"/>
              <a:sym typeface="Playfair Display"/>
            </a:endParaRPr>
          </a:p>
          <a:p>
            <a:pPr indent="0" lvl="0" marL="0" rtl="0" algn="l">
              <a:lnSpc>
                <a:spcPct val="115000"/>
              </a:lnSpc>
              <a:spcBef>
                <a:spcPts val="1600"/>
              </a:spcBef>
              <a:spcAft>
                <a:spcPts val="0"/>
              </a:spcAft>
              <a:buNone/>
            </a:pPr>
            <a:r>
              <a:t/>
            </a:r>
            <a:endParaRPr>
              <a:solidFill>
                <a:srgbClr val="FFFFFF"/>
              </a:solidFill>
              <a:latin typeface="Playfair Display"/>
              <a:ea typeface="Playfair Display"/>
              <a:cs typeface="Playfair Display"/>
              <a:sym typeface="Playfair Display"/>
            </a:endParaRPr>
          </a:p>
          <a:p>
            <a:pPr indent="-355600" lvl="0" marL="457200" rtl="0" algn="l">
              <a:lnSpc>
                <a:spcPct val="115000"/>
              </a:lnSpc>
              <a:spcBef>
                <a:spcPts val="1600"/>
              </a:spcBef>
              <a:spcAft>
                <a:spcPts val="0"/>
              </a:spcAft>
              <a:buClr>
                <a:srgbClr val="FFFFFF"/>
              </a:buClr>
              <a:buSzPts val="2000"/>
              <a:buFont typeface="Playfair Display"/>
              <a:buChar char="❖"/>
            </a:pPr>
            <a:r>
              <a:rPr lang="en-US">
                <a:solidFill>
                  <a:srgbClr val="FFFFFF"/>
                </a:solidFill>
                <a:latin typeface="Playfair Display"/>
                <a:ea typeface="Playfair Display"/>
                <a:cs typeface="Playfair Display"/>
                <a:sym typeface="Playfair Display"/>
              </a:rPr>
              <a:t>A custom that has tended to disappear in recent years, and its place has taken the foreign custom of the Christmas tree.The boat symbolizes the new man's journey to life after the birth of Christ.Also </a:t>
            </a:r>
            <a:r>
              <a:rPr lang="en-US">
                <a:solidFill>
                  <a:srgbClr val="FFFFFF"/>
                </a:solidFill>
                <a:latin typeface="Playfair Display"/>
                <a:ea typeface="Playfair Display"/>
                <a:cs typeface="Playfair Display"/>
                <a:sym typeface="Playfair Display"/>
              </a:rPr>
              <a:t>symbolized the expectation of children to rejoin their relatives, but also their love for the sea.</a:t>
            </a:r>
            <a:endParaRPr>
              <a:solidFill>
                <a:srgbClr val="FFFFFF"/>
              </a:solidFill>
              <a:latin typeface="Playfair Display"/>
              <a:ea typeface="Playfair Display"/>
              <a:cs typeface="Playfair Display"/>
              <a:sym typeface="Playfair Display"/>
            </a:endParaRPr>
          </a:p>
          <a:p>
            <a:pPr indent="0" lvl="0" marL="0" rtl="0" algn="l">
              <a:spcBef>
                <a:spcPts val="1600"/>
              </a:spcBef>
              <a:spcAft>
                <a:spcPts val="0"/>
              </a:spcAft>
              <a:buNone/>
            </a:pPr>
            <a:r>
              <a:t/>
            </a:r>
            <a:endParaRPr/>
          </a:p>
        </p:txBody>
      </p:sp>
      <p:pic>
        <p:nvPicPr>
          <p:cNvPr id="185" name="Google Shape;185;g5bb22f7666_0_0"/>
          <p:cNvPicPr preferRelativeResize="0"/>
          <p:nvPr/>
        </p:nvPicPr>
        <p:blipFill>
          <a:blip r:embed="rId3">
            <a:alphaModFix/>
          </a:blip>
          <a:stretch>
            <a:fillRect/>
          </a:stretch>
        </p:blipFill>
        <p:spPr>
          <a:xfrm>
            <a:off x="6589500" y="1020675"/>
            <a:ext cx="3471975" cy="2428375"/>
          </a:xfrm>
          <a:prstGeom prst="rect">
            <a:avLst/>
          </a:prstGeom>
          <a:noFill/>
          <a:ln>
            <a:noFill/>
          </a:ln>
        </p:spPr>
      </p:pic>
      <p:pic>
        <p:nvPicPr>
          <p:cNvPr id="186" name="Google Shape;186;g5bb22f7666_0_0"/>
          <p:cNvPicPr preferRelativeResize="0"/>
          <p:nvPr/>
        </p:nvPicPr>
        <p:blipFill>
          <a:blip r:embed="rId4">
            <a:alphaModFix/>
          </a:blip>
          <a:stretch>
            <a:fillRect/>
          </a:stretch>
        </p:blipFill>
        <p:spPr>
          <a:xfrm>
            <a:off x="6687300" y="3728000"/>
            <a:ext cx="3276375" cy="301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5bb22f7666_0_174"/>
          <p:cNvPicPr preferRelativeResize="0"/>
          <p:nvPr/>
        </p:nvPicPr>
        <p:blipFill>
          <a:blip r:embed="rId3">
            <a:alphaModFix/>
          </a:blip>
          <a:stretch>
            <a:fillRect/>
          </a:stretch>
        </p:blipFill>
        <p:spPr>
          <a:xfrm>
            <a:off x="0" y="-1"/>
            <a:ext cx="12192000" cy="6858000"/>
          </a:xfrm>
          <a:prstGeom prst="rect">
            <a:avLst/>
          </a:prstGeom>
          <a:noFill/>
          <a:ln>
            <a:noFill/>
          </a:ln>
        </p:spPr>
      </p:pic>
      <p:sp>
        <p:nvSpPr>
          <p:cNvPr id="192" name="Google Shape;192;g5bb22f7666_0_174"/>
          <p:cNvSpPr txBox="1"/>
          <p:nvPr/>
        </p:nvSpPr>
        <p:spPr>
          <a:xfrm>
            <a:off x="555100" y="501375"/>
            <a:ext cx="9783900" cy="11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500">
                <a:solidFill>
                  <a:srgbClr val="20124D"/>
                </a:solidFill>
                <a:latin typeface="Century Gothic"/>
                <a:ea typeface="Century Gothic"/>
                <a:cs typeface="Century Gothic"/>
                <a:sym typeface="Century Gothic"/>
              </a:rPr>
              <a:t>EASTER IN GREECE</a:t>
            </a:r>
            <a:endParaRPr sz="5500">
              <a:solidFill>
                <a:srgbClr val="20124D"/>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
          <p:cNvSpPr txBox="1"/>
          <p:nvPr>
            <p:ph type="title"/>
          </p:nvPr>
        </p:nvSpPr>
        <p:spPr>
          <a:xfrm>
            <a:off x="3297032" y="165096"/>
            <a:ext cx="5092906" cy="587379"/>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2"/>
              </a:buClr>
              <a:buSzPts val="3600"/>
              <a:buFont typeface="Century Gothic"/>
              <a:buNone/>
            </a:pPr>
            <a:r>
              <a:rPr lang="en-US" sz="3600"/>
              <a:t>Easter</a:t>
            </a:r>
            <a:endParaRPr sz="3600"/>
          </a:p>
        </p:txBody>
      </p:sp>
      <p:sp>
        <p:nvSpPr>
          <p:cNvPr id="198" name="Google Shape;198;p4"/>
          <p:cNvSpPr txBox="1"/>
          <p:nvPr>
            <p:ph idx="1" type="body"/>
          </p:nvPr>
        </p:nvSpPr>
        <p:spPr>
          <a:xfrm>
            <a:off x="3424121" y="873125"/>
            <a:ext cx="6728700" cy="1984500"/>
          </a:xfrm>
          <a:prstGeom prst="rect">
            <a:avLst/>
          </a:prstGeom>
          <a:noFill/>
          <a:ln>
            <a:noFill/>
          </a:ln>
        </p:spPr>
        <p:txBody>
          <a:bodyPr anchorCtr="0" anchor="t" bIns="45700" lIns="91425" spcFirstLastPara="1" rIns="91425" wrap="square" tIns="45700">
            <a:normAutofit/>
          </a:bodyPr>
          <a:lstStyle/>
          <a:p>
            <a:pPr indent="-331470" lvl="0" marL="285750" rtl="0" algn="l">
              <a:spcBef>
                <a:spcPts val="0"/>
              </a:spcBef>
              <a:spcAft>
                <a:spcPts val="0"/>
              </a:spcAft>
              <a:buSzPts val="2000"/>
              <a:buFont typeface="Noto Sans Symbols"/>
              <a:buChar char="❖"/>
            </a:pPr>
            <a:r>
              <a:rPr lang="en-US" sz="2000"/>
              <a:t>On </a:t>
            </a:r>
            <a:r>
              <a:rPr lang="en-US" sz="2000" u="sng"/>
              <a:t>Good Friday</a:t>
            </a:r>
            <a:r>
              <a:rPr lang="en-US" sz="2000"/>
              <a:t>, there is a sombre atmosphere and the church bells ring and flags fly half mast, and in some villages a shrine representing the tomb of Jesus is carried in the streets.  This sad mood is soon broken in true Greek style, with lots of eating and singling and loud noise.</a:t>
            </a:r>
            <a:endParaRPr b="1" sz="2000"/>
          </a:p>
          <a:p>
            <a:pPr indent="-194310" lvl="0" marL="285750" rtl="0" algn="l">
              <a:spcBef>
                <a:spcPts val="1000"/>
              </a:spcBef>
              <a:spcAft>
                <a:spcPts val="0"/>
              </a:spcAft>
              <a:buSzPts val="1440"/>
              <a:buFont typeface="Noto Sans Symbols"/>
              <a:buNone/>
            </a:pPr>
            <a:r>
              <a:t/>
            </a:r>
            <a:endParaRPr sz="1800"/>
          </a:p>
        </p:txBody>
      </p:sp>
      <p:pic>
        <p:nvPicPr>
          <p:cNvPr descr="Î£ÏÎµÏÎ¹ÎºÎ® ÎµÎ¹ÎºÏÎ½Î±" id="199" name="Google Shape;199;p4"/>
          <p:cNvPicPr preferRelativeResize="0"/>
          <p:nvPr>
            <p:ph idx="2" type="pic"/>
          </p:nvPr>
        </p:nvPicPr>
        <p:blipFill rotWithShape="1">
          <a:blip r:embed="rId3">
            <a:alphaModFix/>
          </a:blip>
          <a:srcRect b="0" l="21977" r="21977" t="0"/>
          <a:stretch/>
        </p:blipFill>
        <p:spPr>
          <a:xfrm>
            <a:off x="374548" y="165091"/>
            <a:ext cx="2922600" cy="3128700"/>
          </a:xfrm>
          <a:prstGeom prst="rect">
            <a:avLst/>
          </a:prstGeom>
          <a:noFill/>
          <a:ln>
            <a:noFill/>
          </a:ln>
          <a:effectLst>
            <a:outerShdw blurRad="50800" rotWithShape="0" algn="tl" dir="5400000" dist="50800">
              <a:srgbClr val="000000">
                <a:alpha val="42745"/>
              </a:srgbClr>
            </a:outerShdw>
          </a:effectLst>
        </p:spPr>
      </p:pic>
      <p:sp>
        <p:nvSpPr>
          <p:cNvPr id="200" name="Google Shape;200;p4"/>
          <p:cNvSpPr/>
          <p:nvPr/>
        </p:nvSpPr>
        <p:spPr>
          <a:xfrm>
            <a:off x="374550" y="3581200"/>
            <a:ext cx="6913200" cy="3128700"/>
          </a:xfrm>
          <a:prstGeom prst="rect">
            <a:avLst/>
          </a:prstGeom>
          <a:noFill/>
          <a:ln>
            <a:noFill/>
          </a:ln>
        </p:spPr>
        <p:txBody>
          <a:bodyPr anchorCtr="0" anchor="t" bIns="45700" lIns="91425" spcFirstLastPara="1" rIns="91425" wrap="square" tIns="45700">
            <a:spAutoFit/>
          </a:bodyPr>
          <a:lstStyle/>
          <a:p>
            <a:pPr indent="-304800" lvl="0" marL="285750" marR="0" rtl="0" algn="l">
              <a:spcBef>
                <a:spcPts val="0"/>
              </a:spcBef>
              <a:spcAft>
                <a:spcPts val="0"/>
              </a:spcAft>
              <a:buClr>
                <a:schemeClr val="lt1"/>
              </a:buClr>
              <a:buSzPts val="1900"/>
              <a:buFont typeface="Noto Sans Symbols"/>
              <a:buChar char="❖"/>
            </a:pPr>
            <a:r>
              <a:rPr b="0" i="0" lang="en-US" sz="1900" u="none" cap="none" strike="noStrike">
                <a:solidFill>
                  <a:schemeClr val="lt1"/>
                </a:solidFill>
                <a:latin typeface="Century Gothic"/>
                <a:ea typeface="Century Gothic"/>
                <a:cs typeface="Century Gothic"/>
                <a:sym typeface="Century Gothic"/>
              </a:rPr>
              <a:t>Late on </a:t>
            </a:r>
            <a:r>
              <a:rPr b="0" i="0" lang="en-US" sz="1900" u="sng" cap="none" strike="noStrike">
                <a:solidFill>
                  <a:schemeClr val="lt1"/>
                </a:solidFill>
                <a:latin typeface="Century Gothic"/>
                <a:ea typeface="Century Gothic"/>
                <a:cs typeface="Century Gothic"/>
                <a:sym typeface="Century Gothic"/>
              </a:rPr>
              <a:t>Saturday night</a:t>
            </a:r>
            <a:r>
              <a:rPr b="0" i="0" lang="en-US" sz="1900" u="none" cap="none" strike="noStrike">
                <a:solidFill>
                  <a:schemeClr val="lt1"/>
                </a:solidFill>
                <a:latin typeface="Century Gothic"/>
                <a:ea typeface="Century Gothic"/>
                <a:cs typeface="Century Gothic"/>
                <a:sym typeface="Century Gothic"/>
              </a:rPr>
              <a:t>, before midnight all the people go to</a:t>
            </a:r>
            <a:r>
              <a:rPr b="0" i="0" lang="en-US" sz="1900" u="none" cap="none" strike="noStrike">
                <a:solidFill>
                  <a:schemeClr val="lt1"/>
                </a:solidFill>
                <a:latin typeface="Century Gothic"/>
                <a:ea typeface="Century Gothic"/>
                <a:cs typeface="Century Gothic"/>
                <a:sym typeface="Century Gothic"/>
              </a:rPr>
              <a:t> all the churches.  Then follows a festival of light. At midnight the church goes dark and the bells ring out to proclaim the resurrection, and people start cheering and letting off fireworks and crackers!  The Greeks young and old buy or make their own Easter candles which they take to the church on this night. Εveryone lights their candle from this one.  People carefully carry their candle home and make a black cross on their house with the flame to bless themselves.</a:t>
            </a:r>
            <a:endParaRPr b="0" i="0" sz="1900" u="none" cap="none" strike="noStrike">
              <a:solidFill>
                <a:schemeClr val="lt1"/>
              </a:solidFill>
              <a:latin typeface="Century Gothic"/>
              <a:ea typeface="Century Gothic"/>
              <a:cs typeface="Century Gothic"/>
              <a:sym typeface="Century Gothic"/>
            </a:endParaRPr>
          </a:p>
        </p:txBody>
      </p:sp>
      <p:pic>
        <p:nvPicPr>
          <p:cNvPr descr="Î£ÏÎµÏÎ¹ÎºÎ® ÎµÎ¹ÎºÏÎ½Î±" id="201" name="Google Shape;201;p4"/>
          <p:cNvPicPr preferRelativeResize="0"/>
          <p:nvPr/>
        </p:nvPicPr>
        <p:blipFill rotWithShape="1">
          <a:blip r:embed="rId4">
            <a:alphaModFix/>
          </a:blip>
          <a:srcRect b="0" l="0" r="0" t="0"/>
          <a:stretch/>
        </p:blipFill>
        <p:spPr>
          <a:xfrm>
            <a:off x="7554205" y="3403800"/>
            <a:ext cx="4410060" cy="29400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5"/>
          <p:cNvSpPr txBox="1"/>
          <p:nvPr>
            <p:ph idx="1" type="body"/>
          </p:nvPr>
        </p:nvSpPr>
        <p:spPr>
          <a:xfrm>
            <a:off x="6159675" y="0"/>
            <a:ext cx="5837100" cy="66525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1332"/>
              <a:buNone/>
            </a:pPr>
            <a:r>
              <a:t/>
            </a:r>
            <a:endParaRPr sz="1665"/>
          </a:p>
          <a:p>
            <a:pPr indent="0" lvl="0" marL="0" rtl="0" algn="l">
              <a:lnSpc>
                <a:spcPct val="80000"/>
              </a:lnSpc>
              <a:spcBef>
                <a:spcPts val="1000"/>
              </a:spcBef>
              <a:spcAft>
                <a:spcPts val="0"/>
              </a:spcAft>
              <a:buNone/>
            </a:pPr>
            <a:r>
              <a:t/>
            </a:r>
            <a:endParaRPr sz="1700"/>
          </a:p>
          <a:p>
            <a:pPr indent="0" lvl="0" marL="0" rtl="0" algn="l">
              <a:lnSpc>
                <a:spcPct val="80000"/>
              </a:lnSpc>
              <a:spcBef>
                <a:spcPts val="1000"/>
              </a:spcBef>
              <a:spcAft>
                <a:spcPts val="0"/>
              </a:spcAft>
              <a:buNone/>
            </a:pPr>
            <a:r>
              <a:t/>
            </a:r>
            <a:endParaRPr sz="1700"/>
          </a:p>
          <a:p>
            <a:pPr indent="0" lvl="0" marL="0" rtl="0" algn="l">
              <a:lnSpc>
                <a:spcPct val="80000"/>
              </a:lnSpc>
              <a:spcBef>
                <a:spcPts val="1000"/>
              </a:spcBef>
              <a:spcAft>
                <a:spcPts val="0"/>
              </a:spcAft>
              <a:buNone/>
            </a:pPr>
            <a:r>
              <a:t/>
            </a:r>
            <a:endParaRPr sz="1700"/>
          </a:p>
          <a:p>
            <a:pPr indent="-328168" lvl="0" marL="285750" rtl="0" algn="l">
              <a:lnSpc>
                <a:spcPct val="80000"/>
              </a:lnSpc>
              <a:spcBef>
                <a:spcPts val="1000"/>
              </a:spcBef>
              <a:spcAft>
                <a:spcPts val="0"/>
              </a:spcAft>
              <a:buSzPts val="2000"/>
              <a:buFont typeface="Courier New"/>
              <a:buChar char="o"/>
            </a:pPr>
            <a:r>
              <a:rPr lang="en-US" sz="2000"/>
              <a:t>Baking Tsoureki &amp; Dying Red Eggs</a:t>
            </a:r>
            <a:endParaRPr sz="2000"/>
          </a:p>
          <a:p>
            <a:pPr indent="0" lvl="0" marL="0" rtl="0" algn="l">
              <a:lnSpc>
                <a:spcPct val="80000"/>
              </a:lnSpc>
              <a:spcBef>
                <a:spcPts val="1000"/>
              </a:spcBef>
              <a:spcAft>
                <a:spcPts val="0"/>
              </a:spcAft>
              <a:buNone/>
            </a:pPr>
            <a:r>
              <a:t/>
            </a:r>
            <a:endParaRPr sz="1700"/>
          </a:p>
          <a:p>
            <a:pPr indent="-328168" lvl="0" marL="285750" rtl="0" algn="l">
              <a:lnSpc>
                <a:spcPct val="80000"/>
              </a:lnSpc>
              <a:spcBef>
                <a:spcPts val="1000"/>
              </a:spcBef>
              <a:spcAft>
                <a:spcPts val="0"/>
              </a:spcAft>
              <a:buSzPts val="2000"/>
              <a:buFont typeface="Courier New"/>
              <a:buChar char="o"/>
            </a:pPr>
            <a:r>
              <a:rPr lang="en-US" sz="2000"/>
              <a:t>Afterwards, we return to our homes and the families sit together at the table to have the festive dinner! We always start with cracking the red eggs with each other. Everyone selects one egg, carefully choosing the one that seems the strongest. Then the egg cracking begins! One cracks their chosen egg on top of another’s chosen eggs. Each time there is a winner and loser. Loser is obviously the one with the cracked egg. The egg cracking keeps on going, until there is only one winner- the chosen one with the un-cracked egg! The one with the strongest egg is said the have good luck for the whole year.</a:t>
            </a:r>
            <a:endParaRPr sz="2000"/>
          </a:p>
          <a:p>
            <a:pPr indent="0" lvl="0" marL="0" rtl="0" algn="l">
              <a:lnSpc>
                <a:spcPct val="80000"/>
              </a:lnSpc>
              <a:spcBef>
                <a:spcPts val="1000"/>
              </a:spcBef>
              <a:spcAft>
                <a:spcPts val="0"/>
              </a:spcAft>
              <a:buNone/>
            </a:pPr>
            <a:r>
              <a:t/>
            </a:r>
            <a:endParaRPr sz="2000"/>
          </a:p>
          <a:p>
            <a:pPr indent="-328168" lvl="0" marL="285750" rtl="0" algn="l">
              <a:lnSpc>
                <a:spcPct val="80000"/>
              </a:lnSpc>
              <a:spcBef>
                <a:spcPts val="1000"/>
              </a:spcBef>
              <a:spcAft>
                <a:spcPts val="0"/>
              </a:spcAft>
              <a:buSzPts val="2000"/>
              <a:buFont typeface="Courier New"/>
              <a:buChar char="o"/>
            </a:pPr>
            <a:r>
              <a:rPr lang="en-US" sz="2000"/>
              <a:t>The </a:t>
            </a:r>
            <a:r>
              <a:rPr lang="en-US" sz="2000" u="sng"/>
              <a:t>Easter Sunday </a:t>
            </a:r>
            <a:r>
              <a:rPr lang="en-US" sz="2000"/>
              <a:t>is another day to celebrate. Families gather again before noon to roast the lamb on a spit and then enjoy a long lunch with lots of meat, potatoes, salads and drinks.</a:t>
            </a:r>
            <a:endParaRPr sz="2000"/>
          </a:p>
          <a:p>
            <a:pPr indent="-201168" lvl="0" marL="285750" rtl="0" algn="l">
              <a:lnSpc>
                <a:spcPct val="80000"/>
              </a:lnSpc>
              <a:spcBef>
                <a:spcPts val="1000"/>
              </a:spcBef>
              <a:spcAft>
                <a:spcPts val="0"/>
              </a:spcAft>
              <a:buSzPts val="1332"/>
              <a:buFont typeface="Courier New"/>
              <a:buNone/>
            </a:pPr>
            <a:r>
              <a:t/>
            </a:r>
            <a:endParaRPr sz="1700"/>
          </a:p>
          <a:p>
            <a:pPr indent="-201168" lvl="0" marL="285750" rtl="0" algn="l">
              <a:lnSpc>
                <a:spcPct val="80000"/>
              </a:lnSpc>
              <a:spcBef>
                <a:spcPts val="1000"/>
              </a:spcBef>
              <a:spcAft>
                <a:spcPts val="0"/>
              </a:spcAft>
              <a:buSzPts val="1332"/>
              <a:buFont typeface="Courier New"/>
              <a:buNone/>
            </a:pPr>
            <a:r>
              <a:t/>
            </a:r>
            <a:endParaRPr sz="1665"/>
          </a:p>
          <a:p>
            <a:pPr indent="-201168" lvl="0" marL="285750" rtl="0" algn="l">
              <a:lnSpc>
                <a:spcPct val="80000"/>
              </a:lnSpc>
              <a:spcBef>
                <a:spcPts val="1000"/>
              </a:spcBef>
              <a:spcAft>
                <a:spcPts val="0"/>
              </a:spcAft>
              <a:buSzPts val="1332"/>
              <a:buFont typeface="Courier New"/>
              <a:buNone/>
            </a:pPr>
            <a:r>
              <a:t/>
            </a:r>
            <a:endParaRPr sz="1665"/>
          </a:p>
        </p:txBody>
      </p:sp>
      <p:pic>
        <p:nvPicPr>
          <p:cNvPr descr="ÎÏÎ¿ÏÎ­Î»ÎµÏÎ¼Î± ÎµÎ¹ÎºÏÎ½Î±Ï Î³Î¹Î± ÏÏÎ¿ÏÏÎµÎºÎ¹" id="207" name="Google Shape;207;p5"/>
          <p:cNvPicPr preferRelativeResize="0"/>
          <p:nvPr/>
        </p:nvPicPr>
        <p:blipFill rotWithShape="1">
          <a:blip r:embed="rId3">
            <a:alphaModFix/>
          </a:blip>
          <a:srcRect b="0" l="0" r="0" t="0"/>
          <a:stretch/>
        </p:blipFill>
        <p:spPr>
          <a:xfrm>
            <a:off x="449057" y="139698"/>
            <a:ext cx="3705225" cy="2313875"/>
          </a:xfrm>
          <a:prstGeom prst="rect">
            <a:avLst/>
          </a:prstGeom>
          <a:noFill/>
          <a:ln>
            <a:noFill/>
          </a:ln>
        </p:spPr>
      </p:pic>
      <p:pic>
        <p:nvPicPr>
          <p:cNvPr descr="Î£ÏÎµÏÎ¹ÎºÎ® ÎµÎ¹ÎºÏÎ½Î±" id="208" name="Google Shape;208;p5"/>
          <p:cNvPicPr preferRelativeResize="0"/>
          <p:nvPr/>
        </p:nvPicPr>
        <p:blipFill rotWithShape="1">
          <a:blip r:embed="rId4">
            <a:alphaModFix/>
          </a:blip>
          <a:srcRect b="0" l="0" r="0" t="0"/>
          <a:stretch/>
        </p:blipFill>
        <p:spPr>
          <a:xfrm>
            <a:off x="2016292" y="2618282"/>
            <a:ext cx="3706004" cy="2124776"/>
          </a:xfrm>
          <a:prstGeom prst="rect">
            <a:avLst/>
          </a:prstGeom>
          <a:noFill/>
          <a:ln>
            <a:noFill/>
          </a:ln>
        </p:spPr>
      </p:pic>
      <p:pic>
        <p:nvPicPr>
          <p:cNvPr descr="Î£ÏÎµÏÎ¹ÎºÎ® ÎµÎ¹ÎºÏÎ½Î±" id="209" name="Google Shape;209;p5"/>
          <p:cNvPicPr preferRelativeResize="0"/>
          <p:nvPr/>
        </p:nvPicPr>
        <p:blipFill rotWithShape="1">
          <a:blip r:embed="rId5">
            <a:alphaModFix/>
          </a:blip>
          <a:srcRect b="0" l="0" r="0" t="0"/>
          <a:stretch/>
        </p:blipFill>
        <p:spPr>
          <a:xfrm>
            <a:off x="449057" y="4907768"/>
            <a:ext cx="3489325" cy="17446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2019-07-02T20:20:54Z</dcterms:created>
  <dc:creator>Evgenia</dc:creator>
</cp:coreProperties>
</file>