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12192000"/>
  <p:notesSz cx="6858000" cy="9144000"/>
  <p:embeddedFontLst>
    <p:embeddedFont>
      <p:font typeface="Amatic SC"/>
      <p:regular r:id="rId22"/>
      <p:bold r:id="rId23"/>
    </p:embeddedFont>
    <p:embeddedFont>
      <p:font typeface="Source Code Pro"/>
      <p:regular r:id="rId24"/>
      <p:bold r:id="rId25"/>
      <p:italic r:id="rId26"/>
      <p:boldItalic r:id="rId27"/>
    </p:embeddedFont>
    <p:embeddedFont>
      <p:font typeface="Source Sans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16615C-ECF5-42AC-BC1C-121DAFF416A3}">
  <a:tblStyle styleId="{2F16615C-ECF5-42AC-BC1C-121DAFF416A3}" styleName="Table_0">
    <a:wholeTbl>
      <a:tcTxStyle b="off" i="off">
        <a:font>
          <a:latin typeface="Cambria"/>
          <a:ea typeface="Cambria"/>
          <a:cs typeface="Cambria"/>
        </a:font>
        <a:schemeClr val="dk1"/>
      </a:tcTxStyle>
      <a:tcStyle>
        <a:tcBdr>
          <a:lef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9FE"/>
          </a:solidFill>
        </a:fill>
      </a:tcStyle>
    </a:wholeTbl>
    <a:band1H>
      <a:tcTxStyle/>
      <a:tcStyle>
        <a:fill>
          <a:solidFill>
            <a:srgbClr val="DEF3FC"/>
          </a:solidFill>
        </a:fill>
      </a:tcStyle>
    </a:band1H>
    <a:band2H>
      <a:tcTxStyle/>
    </a:band2H>
    <a:band1V>
      <a:tcTxStyle/>
      <a:tcStyle>
        <a:fill>
          <a:solidFill>
            <a:srgbClr val="DEF3FC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FF9FE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FF9FE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AmaticSC-regular.fntdata"/><Relationship Id="rId21" Type="http://schemas.openxmlformats.org/officeDocument/2006/relationships/slide" Target="slides/slide14.xml"/><Relationship Id="rId24" Type="http://schemas.openxmlformats.org/officeDocument/2006/relationships/font" Target="fonts/SourceCodePro-regular.fntdata"/><Relationship Id="rId23" Type="http://schemas.openxmlformats.org/officeDocument/2006/relationships/font" Target="fonts/AmaticSC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SourceCodePro-italic.fntdata"/><Relationship Id="rId25" Type="http://schemas.openxmlformats.org/officeDocument/2006/relationships/font" Target="fonts/SourceCodePro-bold.fntdata"/><Relationship Id="rId28" Type="http://schemas.openxmlformats.org/officeDocument/2006/relationships/font" Target="fonts/SourceSansPro-regular.fntdata"/><Relationship Id="rId27" Type="http://schemas.openxmlformats.org/officeDocument/2006/relationships/font" Target="fonts/SourceCodePr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SourceSansPr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SourceSansPro-boldItalic.fntdata"/><Relationship Id="rId30" Type="http://schemas.openxmlformats.org/officeDocument/2006/relationships/font" Target="fonts/SourceSansPro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e6c04c759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e6c04c759c_0_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ge6c04c759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7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54baa77fc6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54baa77fc6_0_7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g54baa77fc6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54baa77f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54baa77f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54baa77fc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54baa77fc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54baa77fc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54baa77fc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54baa77fc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54baa77fc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2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80" name="Google Shape;80;p2"/>
            <p:cNvSpPr/>
            <p:nvPr/>
          </p:nvSpPr>
          <p:spPr>
            <a:xfrm>
              <a:off x="-10068" y="2615721"/>
              <a:ext cx="5488038" cy="2838132"/>
            </a:xfrm>
            <a:custGeom>
              <a:rect b="b" l="l" r="r" t="t"/>
              <a:pathLst>
                <a:path extrusionOk="0" h="10000" w="9365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9972" y="4978661"/>
              <a:ext cx="133444" cy="69977"/>
            </a:xfrm>
            <a:custGeom>
              <a:rect b="b" l="l" r="r" t="t"/>
              <a:pathLst>
                <a:path extrusionOk="0" h="18" w="35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504766" y="2944450"/>
              <a:ext cx="84623" cy="96015"/>
            </a:xfrm>
            <a:custGeom>
              <a:rect b="b" l="l" r="r" t="t"/>
              <a:pathLst>
                <a:path extrusionOk="0" h="25" w="22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04599" y="3125088"/>
              <a:ext cx="100897" cy="81368"/>
            </a:xfrm>
            <a:custGeom>
              <a:rect b="b" l="l" r="r" t="t"/>
              <a:pathLst>
                <a:path extrusionOk="0" h="21" w="26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59199" y="3294334"/>
              <a:ext cx="107406" cy="89505"/>
            </a:xfrm>
            <a:custGeom>
              <a:rect b="b" l="l" r="r" t="t"/>
              <a:pathLst>
                <a:path extrusionOk="0" h="23" w="28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05163" y="3133224"/>
              <a:ext cx="115543" cy="87878"/>
            </a:xfrm>
            <a:custGeom>
              <a:rect b="b" l="l" r="r" t="t"/>
              <a:pathLst>
                <a:path extrusionOk="0" h="23" w="30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59430" y="2687325"/>
              <a:ext cx="92760" cy="115543"/>
            </a:xfrm>
            <a:custGeom>
              <a:rect b="b" l="l" r="r" t="t"/>
              <a:pathLst>
                <a:path extrusionOk="0" h="30" w="24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12505" y="3522166"/>
              <a:ext cx="92760" cy="73232"/>
            </a:xfrm>
            <a:custGeom>
              <a:rect b="b" l="l" r="r" t="t"/>
              <a:pathLst>
                <a:path extrusionOk="0" h="19" w="24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74345" y="3401740"/>
              <a:ext cx="107406" cy="89505"/>
            </a:xfrm>
            <a:custGeom>
              <a:rect b="b" l="l" r="r" t="t"/>
              <a:pathLst>
                <a:path extrusionOk="0" h="23" w="28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07725" y="4332596"/>
              <a:ext cx="84623" cy="81368"/>
            </a:xfrm>
            <a:custGeom>
              <a:rect b="b" l="l" r="r" t="t"/>
              <a:pathLst>
                <a:path extrusionOk="0" h="21" w="22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77702" y="4225189"/>
              <a:ext cx="102524" cy="84623"/>
            </a:xfrm>
            <a:custGeom>
              <a:rect b="b" l="l" r="r" t="t"/>
              <a:pathLst>
                <a:path extrusionOk="0" h="22" w="27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450267" y="3751625"/>
              <a:ext cx="76486" cy="81368"/>
            </a:xfrm>
            <a:custGeom>
              <a:rect b="b" l="l" r="r" t="t"/>
              <a:pathLst>
                <a:path extrusionOk="0" h="21" w="20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731802" y="3706058"/>
              <a:ext cx="84623" cy="104152"/>
            </a:xfrm>
            <a:custGeom>
              <a:rect b="b" l="l" r="r" t="t"/>
              <a:pathLst>
                <a:path extrusionOk="0" h="27" w="22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9421" y="3559595"/>
              <a:ext cx="89505" cy="109034"/>
            </a:xfrm>
            <a:custGeom>
              <a:rect b="b" l="l" r="r" t="t"/>
              <a:pathLst>
                <a:path extrusionOk="0" h="28" w="23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215131" y="3971320"/>
              <a:ext cx="104152" cy="89505"/>
            </a:xfrm>
            <a:custGeom>
              <a:rect b="b" l="l" r="r" t="t"/>
              <a:pathLst>
                <a:path extrusionOk="0" h="23" w="27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700087" y="4413964"/>
              <a:ext cx="91133" cy="107406"/>
            </a:xfrm>
            <a:custGeom>
              <a:rect b="b" l="l" r="r" t="t"/>
              <a:pathLst>
                <a:path extrusionOk="0" h="28" w="24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73152" y="4425356"/>
              <a:ext cx="84623" cy="99270"/>
            </a:xfrm>
            <a:custGeom>
              <a:rect b="b" l="l" r="r" t="t"/>
              <a:pathLst>
                <a:path extrusionOk="0" h="26" w="22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111812" y="4591347"/>
              <a:ext cx="76486" cy="84623"/>
            </a:xfrm>
            <a:custGeom>
              <a:rect b="b" l="l" r="r" t="t"/>
              <a:pathLst>
                <a:path extrusionOk="0" h="22" w="20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176907" y="4698754"/>
              <a:ext cx="99270" cy="79741"/>
            </a:xfrm>
            <a:custGeom>
              <a:rect b="b" l="l" r="r" t="t"/>
              <a:pathLst>
                <a:path extrusionOk="0" h="21" w="26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353458" y="4591347"/>
              <a:ext cx="96015" cy="71604"/>
            </a:xfrm>
            <a:custGeom>
              <a:rect b="b" l="l" r="r" t="t"/>
              <a:pathLst>
                <a:path extrusionOk="0" h="19" w="25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001113" y="3033955"/>
              <a:ext cx="87878" cy="73232"/>
            </a:xfrm>
            <a:custGeom>
              <a:rect b="b" l="l" r="r" t="t"/>
              <a:pathLst>
                <a:path extrusionOk="0" h="19" w="23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800947" y="2924921"/>
              <a:ext cx="73232" cy="92760"/>
            </a:xfrm>
            <a:custGeom>
              <a:rect b="b" l="l" r="r" t="t"/>
              <a:pathLst>
                <a:path extrusionOk="0" h="24" w="19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4631" y="3009544"/>
              <a:ext cx="118798" cy="100897"/>
            </a:xfrm>
            <a:custGeom>
              <a:rect b="b" l="l" r="r" t="t"/>
              <a:pathLst>
                <a:path extrusionOk="0" h="26" w="31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65977" y="3956673"/>
              <a:ext cx="460546" cy="476819"/>
            </a:xfrm>
            <a:custGeom>
              <a:rect b="b" l="l" r="r" t="t"/>
              <a:pathLst>
                <a:path extrusionOk="0" h="124" w="120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81918" y="3474972"/>
              <a:ext cx="1021988" cy="831586"/>
            </a:xfrm>
            <a:custGeom>
              <a:rect b="b" l="l" r="r" t="t"/>
              <a:pathLst>
                <a:path extrusionOk="0" h="216" w="26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924664" y="4363516"/>
              <a:ext cx="488211" cy="953638"/>
            </a:xfrm>
            <a:custGeom>
              <a:rect b="b" l="l" r="r" t="t"/>
              <a:pathLst>
                <a:path extrusionOk="0" h="248" w="127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228113" y="2845180"/>
              <a:ext cx="1083828" cy="668849"/>
            </a:xfrm>
            <a:custGeom>
              <a:rect b="b" l="l" r="r" t="t"/>
              <a:pathLst>
                <a:path extrusionOk="0" h="174" w="282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81086" y="3136479"/>
              <a:ext cx="615146" cy="304318"/>
            </a:xfrm>
            <a:custGeom>
              <a:rect b="b" l="l" r="r" t="t"/>
              <a:pathLst>
                <a:path extrusionOk="0" h="79" w="160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545487" y="4575074"/>
              <a:ext cx="623283" cy="358021"/>
            </a:xfrm>
            <a:custGeom>
              <a:rect b="b" l="l" r="r" t="t"/>
              <a:pathLst>
                <a:path extrusionOk="0" h="93" w="162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424230" y="3663747"/>
              <a:ext cx="621655" cy="354767"/>
            </a:xfrm>
            <a:custGeom>
              <a:rect b="b" l="l" r="r" t="t"/>
              <a:pathLst>
                <a:path extrusionOk="0" h="92" w="16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201243" y="2687325"/>
              <a:ext cx="961775" cy="445899"/>
            </a:xfrm>
            <a:custGeom>
              <a:rect b="b" l="l" r="r" t="t"/>
              <a:pathLst>
                <a:path extrusionOk="0" h="116" w="250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44451" y="2924921"/>
              <a:ext cx="537032" cy="174129"/>
            </a:xfrm>
            <a:custGeom>
              <a:rect b="b" l="l" r="r" t="t"/>
              <a:pathLst>
                <a:path extrusionOk="0" h="45" w="140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145" y="2664542"/>
              <a:ext cx="1091965" cy="541914"/>
            </a:xfrm>
            <a:custGeom>
              <a:rect b="b" l="l" r="r" t="t"/>
              <a:pathLst>
                <a:path extrusionOk="0" h="141" w="284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40364" y="2952586"/>
              <a:ext cx="603754" cy="219695"/>
            </a:xfrm>
            <a:custGeom>
              <a:rect b="b" l="l" r="r" t="t"/>
              <a:pathLst>
                <a:path extrusionOk="0" h="57" w="1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849371">
              <a:off x="4401465" y="4322999"/>
              <a:ext cx="623283" cy="358021"/>
            </a:xfrm>
            <a:custGeom>
              <a:rect b="b" l="l" r="r" t="t"/>
              <a:pathLst>
                <a:path extrusionOk="0" h="93" w="162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5" name="Google Shape;115;p2"/>
          <p:cNvGrpSpPr/>
          <p:nvPr/>
        </p:nvGrpSpPr>
        <p:grpSpPr>
          <a:xfrm rot="-2611328">
            <a:off x="-23158" y="123082"/>
            <a:ext cx="673614" cy="692184"/>
            <a:chOff x="10880877" y="927997"/>
            <a:chExt cx="1341666" cy="1378652"/>
          </a:xfrm>
        </p:grpSpPr>
        <p:sp>
          <p:nvSpPr>
            <p:cNvPr id="116" name="Google Shape;116;p2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rect b="b" l="l" r="r" t="t"/>
              <a:pathLst>
                <a:path extrusionOk="0" h="523" w="49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rect b="b" l="l" r="r" t="t"/>
              <a:pathLst>
                <a:path extrusionOk="0" h="424" w="418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rect b="b" l="l" r="r" t="t"/>
              <a:pathLst>
                <a:path extrusionOk="0" h="295" w="69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rect b="b" l="l" r="r" t="t"/>
              <a:pathLst>
                <a:path extrusionOk="0" h="143" w="134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rect b="b" l="l" r="r" t="t"/>
              <a:pathLst>
                <a:path extrusionOk="0" h="40" w="117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rect b="b" l="l" r="r" t="t"/>
              <a:pathLst>
                <a:path extrusionOk="0" h="110" w="164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rect b="b" l="l" r="r" t="t"/>
              <a:pathLst>
                <a:path extrusionOk="0" h="50" w="158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rect b="b" l="l" r="r" t="t"/>
              <a:pathLst>
                <a:path extrusionOk="0" h="101" w="79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4" name="Google Shape;124;p2"/>
          <p:cNvSpPr/>
          <p:nvPr/>
        </p:nvSpPr>
        <p:spPr>
          <a:xfrm>
            <a:off x="3284322" y="4664178"/>
            <a:ext cx="8902911" cy="2193823"/>
          </a:xfrm>
          <a:custGeom>
            <a:rect b="b" l="l" r="r" t="t"/>
            <a:pathLst>
              <a:path extrusionOk="0" h="2293105" w="8267700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5" name="Google Shape;125;p2"/>
          <p:cNvGrpSpPr/>
          <p:nvPr/>
        </p:nvGrpSpPr>
        <p:grpSpPr>
          <a:xfrm>
            <a:off x="11344377" y="-90185"/>
            <a:ext cx="858702" cy="838096"/>
            <a:chOff x="11141920" y="30802"/>
            <a:chExt cx="858702" cy="838096"/>
          </a:xfrm>
        </p:grpSpPr>
        <p:sp>
          <p:nvSpPr>
            <p:cNvPr id="126" name="Google Shape;126;p2"/>
            <p:cNvSpPr/>
            <p:nvPr/>
          </p:nvSpPr>
          <p:spPr>
            <a:xfrm rot="-1200454">
              <a:off x="11674805" y="635788"/>
              <a:ext cx="133527" cy="204269"/>
            </a:xfrm>
            <a:custGeom>
              <a:rect b="b" l="l" r="r" t="t"/>
              <a:pathLst>
                <a:path extrusionOk="0" h="98" w="64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1200454">
              <a:off x="11231706" y="127529"/>
              <a:ext cx="679129" cy="644642"/>
            </a:xfrm>
            <a:custGeom>
              <a:rect b="b" l="l" r="r" t="t"/>
              <a:pathLst>
                <a:path extrusionOk="0" h="309" w="325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1200454">
              <a:off x="11276592" y="184419"/>
              <a:ext cx="573899" cy="599543"/>
            </a:xfrm>
            <a:custGeom>
              <a:rect b="b" l="l" r="r" t="t"/>
              <a:pathLst>
                <a:path extrusionOk="0" h="287" w="275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1200454">
              <a:off x="11486218" y="306755"/>
              <a:ext cx="188352" cy="380241"/>
            </a:xfrm>
            <a:custGeom>
              <a:rect b="b" l="l" r="r" t="t"/>
              <a:pathLst>
                <a:path extrusionOk="0" h="182" w="9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1200454">
              <a:off x="11632851" y="298738"/>
              <a:ext cx="112304" cy="248483"/>
            </a:xfrm>
            <a:custGeom>
              <a:rect b="b" l="l" r="r" t="t"/>
              <a:pathLst>
                <a:path extrusionOk="0" h="119" w="54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1200454">
              <a:off x="11710444" y="508051"/>
              <a:ext cx="144138" cy="90197"/>
            </a:xfrm>
            <a:custGeom>
              <a:rect b="b" l="l" r="r" t="t"/>
              <a:pathLst>
                <a:path extrusionOk="0" h="43" w="69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1200454">
              <a:off x="11538078" y="665049"/>
              <a:ext cx="157402" cy="52173"/>
            </a:xfrm>
            <a:custGeom>
              <a:rect b="b" l="l" r="r" t="t"/>
              <a:pathLst>
                <a:path extrusionOk="0" h="25" w="7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1200454">
              <a:off x="11385593" y="578185"/>
              <a:ext cx="265285" cy="98155"/>
            </a:xfrm>
            <a:custGeom>
              <a:rect b="b" l="l" r="r" t="t"/>
              <a:pathLst>
                <a:path extrusionOk="0" h="47" w="12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34" name="Google Shape;134;p2"/>
          <p:cNvSpPr/>
          <p:nvPr/>
        </p:nvSpPr>
        <p:spPr>
          <a:xfrm>
            <a:off x="-23365" y="3007512"/>
            <a:ext cx="12188952" cy="3850488"/>
          </a:xfrm>
          <a:custGeom>
            <a:rect b="b" l="l" r="r" t="t"/>
            <a:pathLst>
              <a:path extrusionOk="0" h="3850488" w="12188952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-23365" y="3324746"/>
            <a:ext cx="12188952" cy="3383191"/>
          </a:xfrm>
          <a:custGeom>
            <a:rect b="b" l="l" r="r" t="t"/>
            <a:pathLst>
              <a:path extrusionOk="0" h="3383191" w="12226444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6" name="Google Shape;136;p2"/>
          <p:cNvGrpSpPr/>
          <p:nvPr/>
        </p:nvGrpSpPr>
        <p:grpSpPr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137" name="Google Shape;137;p2"/>
            <p:cNvSpPr/>
            <p:nvPr/>
          </p:nvSpPr>
          <p:spPr>
            <a:xfrm>
              <a:off x="3019" y="2576"/>
              <a:ext cx="85" cy="93"/>
            </a:xfrm>
            <a:custGeom>
              <a:rect b="b" l="l" r="r" t="t"/>
              <a:pathLst>
                <a:path extrusionOk="0" h="39" w="36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57" y="2617"/>
              <a:ext cx="116" cy="73"/>
            </a:xfrm>
            <a:custGeom>
              <a:rect b="b" l="l" r="r" t="t"/>
              <a:pathLst>
                <a:path extrusionOk="0" h="31" w="49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133" y="2676"/>
              <a:ext cx="71" cy="23"/>
            </a:xfrm>
            <a:custGeom>
              <a:rect b="b" l="l" r="r" t="t"/>
              <a:pathLst>
                <a:path extrusionOk="0" h="10" w="3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003" y="2742"/>
              <a:ext cx="234" cy="198"/>
            </a:xfrm>
            <a:custGeom>
              <a:rect b="b" l="l" r="r" t="t"/>
              <a:pathLst>
                <a:path extrusionOk="0" h="84" w="99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590" y="2068"/>
              <a:ext cx="90" cy="22"/>
            </a:xfrm>
            <a:custGeom>
              <a:rect b="b" l="l" r="r" t="t"/>
              <a:pathLst>
                <a:path extrusionOk="0" h="9" w="38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000" y="1631"/>
              <a:ext cx="1600" cy="1531"/>
            </a:xfrm>
            <a:custGeom>
              <a:rect b="b" l="l" r="r" t="t"/>
              <a:pathLst>
                <a:path extrusionOk="0" h="648" w="677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433" y="1740"/>
              <a:ext cx="560" cy="17"/>
            </a:xfrm>
            <a:custGeom>
              <a:rect b="b" l="l" r="r" t="t"/>
              <a:pathLst>
                <a:path extrusionOk="0" h="7" w="23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000" y="1757"/>
              <a:ext cx="1640" cy="1450"/>
            </a:xfrm>
            <a:custGeom>
              <a:rect b="b" l="l" r="r" t="t"/>
              <a:pathLst>
                <a:path extrusionOk="0" h="614" w="69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9" y="1251"/>
              <a:ext cx="59" cy="57"/>
            </a:xfrm>
            <a:custGeom>
              <a:rect b="b" l="l" r="r" t="t"/>
              <a:pathLst>
                <a:path extrusionOk="0" h="24" w="25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605" y="1256"/>
              <a:ext cx="274" cy="302"/>
            </a:xfrm>
            <a:custGeom>
              <a:rect b="b" l="l" r="r" t="t"/>
              <a:pathLst>
                <a:path extrusionOk="0" h="128" w="116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631" y="1454"/>
              <a:ext cx="248" cy="109"/>
            </a:xfrm>
            <a:custGeom>
              <a:rect b="b" l="l" r="r" t="t"/>
              <a:pathLst>
                <a:path extrusionOk="0" h="46" w="105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733" y="1483"/>
              <a:ext cx="68" cy="37"/>
            </a:xfrm>
            <a:custGeom>
              <a:rect b="b" l="l" r="r" t="t"/>
              <a:pathLst>
                <a:path extrusionOk="0" h="16" w="29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414" y="1116"/>
              <a:ext cx="605" cy="584"/>
            </a:xfrm>
            <a:custGeom>
              <a:rect b="b" l="l" r="r" t="t"/>
              <a:pathLst>
                <a:path extrusionOk="0" h="584" w="605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461" y="2565"/>
              <a:ext cx="503" cy="578"/>
            </a:xfrm>
            <a:custGeom>
              <a:rect b="b" l="l" r="r" t="t"/>
              <a:pathLst>
                <a:path extrusionOk="0" h="245" w="213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14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695" y="2567"/>
              <a:ext cx="33" cy="576"/>
            </a:xfrm>
            <a:custGeom>
              <a:rect b="b" l="l" r="r" t="t"/>
              <a:pathLst>
                <a:path extrusionOk="0" h="244" w="1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0E0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095" y="2076"/>
              <a:ext cx="357" cy="356"/>
            </a:xfrm>
            <a:custGeom>
              <a:rect b="b" l="l" r="r" t="t"/>
              <a:pathLst>
                <a:path extrusionOk="0" h="356" w="357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969" y="2076"/>
              <a:ext cx="355" cy="356"/>
            </a:xfrm>
            <a:custGeom>
              <a:rect b="b" l="l" r="r" t="t"/>
              <a:pathLst>
                <a:path extrusionOk="0" h="356" w="355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000" y="1608"/>
              <a:ext cx="1635" cy="479"/>
            </a:xfrm>
            <a:custGeom>
              <a:rect b="b" l="l" r="r" t="t"/>
              <a:pathLst>
                <a:path extrusionOk="0" h="203" w="692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73" y="3143"/>
              <a:ext cx="491" cy="12"/>
            </a:xfrm>
            <a:custGeom>
              <a:rect b="b" l="l" r="r" t="t"/>
              <a:pathLst>
                <a:path extrusionOk="0" h="5" w="208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157" name="Google Shape;157;p2"/>
            <p:cNvSpPr/>
            <p:nvPr/>
          </p:nvSpPr>
          <p:spPr>
            <a:xfrm>
              <a:off x="3359" y="1523"/>
              <a:ext cx="943" cy="922"/>
            </a:xfrm>
            <a:custGeom>
              <a:rect b="b" l="l" r="r" t="t"/>
              <a:pathLst>
                <a:path extrusionOk="0" h="390" w="399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565" y="1904"/>
              <a:ext cx="562" cy="789"/>
            </a:xfrm>
            <a:custGeom>
              <a:rect b="b" l="l" r="r" t="t"/>
              <a:pathLst>
                <a:path extrusionOk="0" h="334" w="238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553" y="1620"/>
              <a:ext cx="596" cy="192"/>
            </a:xfrm>
            <a:custGeom>
              <a:rect b="b" l="l" r="r" t="t"/>
              <a:pathLst>
                <a:path extrusionOk="0" h="81" w="252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407" y="1788"/>
              <a:ext cx="305" cy="661"/>
            </a:xfrm>
            <a:custGeom>
              <a:rect b="b" l="l" r="r" t="t"/>
              <a:pathLst>
                <a:path extrusionOk="0" h="280" w="129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84" y="1779"/>
              <a:ext cx="392" cy="666"/>
            </a:xfrm>
            <a:custGeom>
              <a:rect b="b" l="l" r="r" t="t"/>
              <a:pathLst>
                <a:path extrusionOk="0" h="282" w="166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163" name="Google Shape;163;p2"/>
            <p:cNvSpPr/>
            <p:nvPr/>
          </p:nvSpPr>
          <p:spPr>
            <a:xfrm>
              <a:off x="3757" y="2208"/>
              <a:ext cx="236" cy="88"/>
            </a:xfrm>
            <a:custGeom>
              <a:rect b="b" l="l" r="r" t="t"/>
              <a:pathLst>
                <a:path extrusionOk="0" h="37" w="10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367" y="1523"/>
              <a:ext cx="943" cy="922"/>
            </a:xfrm>
            <a:custGeom>
              <a:rect b="b" l="l" r="r" t="t"/>
              <a:pathLst>
                <a:path extrusionOk="0" h="390" w="399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571" y="1904"/>
              <a:ext cx="564" cy="789"/>
            </a:xfrm>
            <a:custGeom>
              <a:rect b="b" l="l" r="r" t="t"/>
              <a:pathLst>
                <a:path extrusionOk="0" h="334" w="239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528" y="1620"/>
              <a:ext cx="593" cy="192"/>
            </a:xfrm>
            <a:custGeom>
              <a:rect b="b" l="l" r="r" t="t"/>
              <a:pathLst>
                <a:path extrusionOk="0" h="81" w="25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965" y="1788"/>
              <a:ext cx="307" cy="661"/>
            </a:xfrm>
            <a:custGeom>
              <a:rect b="b" l="l" r="r" t="t"/>
              <a:pathLst>
                <a:path extrusionOk="0" h="280" w="13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03" y="1779"/>
              <a:ext cx="389" cy="666"/>
            </a:xfrm>
            <a:custGeom>
              <a:rect b="b" l="l" r="r" t="t"/>
              <a:pathLst>
                <a:path extrusionOk="0" h="282" w="165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170" name="Google Shape;170;p2"/>
            <p:cNvSpPr/>
            <p:nvPr/>
          </p:nvSpPr>
          <p:spPr>
            <a:xfrm>
              <a:off x="-1588" y="4440962"/>
              <a:ext cx="1615212" cy="1820141"/>
            </a:xfrm>
            <a:custGeom>
              <a:rect b="b" l="l" r="r" t="t"/>
              <a:pathLst>
                <a:path extrusionOk="0" h="1820141" w="1615212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4666" y="5016746"/>
              <a:ext cx="1318938" cy="1851676"/>
            </a:xfrm>
            <a:custGeom>
              <a:rect b="b" l="l" r="r" t="t"/>
              <a:pathLst>
                <a:path extrusionOk="0" h="334" w="238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3496" y="4350236"/>
              <a:ext cx="1398732" cy="450598"/>
            </a:xfrm>
            <a:custGeom>
              <a:rect b="b" l="l" r="r" t="t"/>
              <a:pathLst>
                <a:path extrusionOk="0" h="81" w="252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73316" y="4723387"/>
              <a:ext cx="919971" cy="1563012"/>
            </a:xfrm>
            <a:custGeom>
              <a:rect b="b" l="l" r="r" t="t"/>
              <a:pathLst>
                <a:path extrusionOk="0" h="282" w="166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2911335" y="4572470"/>
            <a:ext cx="1850498" cy="2295951"/>
            <a:chOff x="3367" y="1523"/>
            <a:chExt cx="943" cy="1170"/>
          </a:xfrm>
        </p:grpSpPr>
        <p:sp>
          <p:nvSpPr>
            <p:cNvPr id="175" name="Google Shape;175;p2"/>
            <p:cNvSpPr/>
            <p:nvPr/>
          </p:nvSpPr>
          <p:spPr>
            <a:xfrm>
              <a:off x="3757" y="2208"/>
              <a:ext cx="236" cy="88"/>
            </a:xfrm>
            <a:custGeom>
              <a:rect b="b" l="l" r="r" t="t"/>
              <a:pathLst>
                <a:path extrusionOk="0" h="37" w="10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67" y="1523"/>
              <a:ext cx="943" cy="922"/>
            </a:xfrm>
            <a:custGeom>
              <a:rect b="b" l="l" r="r" t="t"/>
              <a:pathLst>
                <a:path extrusionOk="0" h="390" w="399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571" y="1904"/>
              <a:ext cx="564" cy="789"/>
            </a:xfrm>
            <a:custGeom>
              <a:rect b="b" l="l" r="r" t="t"/>
              <a:pathLst>
                <a:path extrusionOk="0" h="334" w="239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528" y="1620"/>
              <a:ext cx="593" cy="192"/>
            </a:xfrm>
            <a:custGeom>
              <a:rect b="b" l="l" r="r" t="t"/>
              <a:pathLst>
                <a:path extrusionOk="0" h="81" w="25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65" y="1788"/>
              <a:ext cx="307" cy="661"/>
            </a:xfrm>
            <a:custGeom>
              <a:rect b="b" l="l" r="r" t="t"/>
              <a:pathLst>
                <a:path extrusionOk="0" h="280" w="13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403" y="1779"/>
              <a:ext cx="389" cy="666"/>
            </a:xfrm>
            <a:custGeom>
              <a:rect b="b" l="l" r="r" t="t"/>
              <a:pathLst>
                <a:path extrusionOk="0" h="282" w="165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1" name="Google Shape;181;p2"/>
          <p:cNvGrpSpPr/>
          <p:nvPr/>
        </p:nvGrpSpPr>
        <p:grpSpPr>
          <a:xfrm rot="1576354">
            <a:off x="10987365" y="2756735"/>
            <a:ext cx="1341666" cy="1378652"/>
            <a:chOff x="10880877" y="927997"/>
            <a:chExt cx="1341666" cy="1378652"/>
          </a:xfrm>
        </p:grpSpPr>
        <p:sp>
          <p:nvSpPr>
            <p:cNvPr id="182" name="Google Shape;182;p2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rect b="b" l="l" r="r" t="t"/>
              <a:pathLst>
                <a:path extrusionOk="0" h="523" w="49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rect b="b" l="l" r="r" t="t"/>
              <a:pathLst>
                <a:path extrusionOk="0" h="424" w="418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rect b="b" l="l" r="r" t="t"/>
              <a:pathLst>
                <a:path extrusionOk="0" h="295" w="69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rect b="b" l="l" r="r" t="t"/>
              <a:pathLst>
                <a:path extrusionOk="0" h="143" w="134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rect b="b" l="l" r="r" t="t"/>
              <a:pathLst>
                <a:path extrusionOk="0" h="40" w="117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rect b="b" l="l" r="r" t="t"/>
              <a:pathLst>
                <a:path extrusionOk="0" h="110" w="164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rect b="b" l="l" r="r" t="t"/>
              <a:pathLst>
                <a:path extrusionOk="0" h="50" w="158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rect b="b" l="l" r="r" t="t"/>
              <a:pathLst>
                <a:path extrusionOk="0" h="101" w="79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0" name="Google Shape;190;p2"/>
          <p:cNvSpPr/>
          <p:nvPr/>
        </p:nvSpPr>
        <p:spPr>
          <a:xfrm>
            <a:off x="4042661" y="5351893"/>
            <a:ext cx="349250" cy="223837"/>
          </a:xfrm>
          <a:custGeom>
            <a:rect b="b" l="l" r="r" t="t"/>
            <a:pathLst>
              <a:path extrusionOk="0" h="60" w="93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-28233" y="3533670"/>
            <a:ext cx="12139450" cy="3029936"/>
          </a:xfrm>
          <a:custGeom>
            <a:rect b="b" l="l" r="r" t="t"/>
            <a:pathLst>
              <a:path extrusionOk="0" h="3029936" w="12139450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cap="flat" cmpd="sng" w="38100">
            <a:solidFill>
              <a:srgbClr val="F9D43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2" name="Google Shape;192;p2"/>
          <p:cNvGrpSpPr/>
          <p:nvPr/>
        </p:nvGrpSpPr>
        <p:grpSpPr>
          <a:xfrm rot="198573">
            <a:off x="1068481" y="2454063"/>
            <a:ext cx="2361640" cy="1990816"/>
            <a:chOff x="1040409" y="2479490"/>
            <a:chExt cx="2366634" cy="1995025"/>
          </a:xfrm>
        </p:grpSpPr>
        <p:sp>
          <p:nvSpPr>
            <p:cNvPr id="193" name="Google Shape;193;p2"/>
            <p:cNvSpPr/>
            <p:nvPr/>
          </p:nvSpPr>
          <p:spPr>
            <a:xfrm rot="1365846">
              <a:off x="2670688" y="3669154"/>
              <a:ext cx="638832" cy="573399"/>
            </a:xfrm>
            <a:custGeom>
              <a:rect b="b" l="l" r="r" t="t"/>
              <a:pathLst>
                <a:path extrusionOk="0" h="141" w="157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 rot="1365846">
              <a:off x="1191522" y="2789483"/>
              <a:ext cx="1833843" cy="1150242"/>
            </a:xfrm>
            <a:custGeom>
              <a:rect b="b" l="l" r="r" t="t"/>
              <a:pathLst>
                <a:path extrusionOk="0" h="283" w="451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 rot="1365846">
              <a:off x="2723337" y="3180089"/>
              <a:ext cx="292726" cy="447699"/>
            </a:xfrm>
            <a:custGeom>
              <a:rect b="b" l="l" r="r" t="t"/>
              <a:pathLst>
                <a:path extrusionOk="0" h="110" w="72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 rot="1365846">
              <a:off x="1354793" y="2845601"/>
              <a:ext cx="1105472" cy="495913"/>
            </a:xfrm>
            <a:custGeom>
              <a:rect b="b" l="l" r="r" t="t"/>
              <a:pathLst>
                <a:path extrusionOk="0" h="122" w="27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 rot="1365846">
              <a:off x="1633316" y="2806621"/>
              <a:ext cx="44770" cy="439089"/>
            </a:xfrm>
            <a:custGeom>
              <a:rect b="b" l="l" r="r" t="t"/>
              <a:pathLst>
                <a:path extrusionOk="0" h="255" w="26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 rot="1365846">
              <a:off x="1905653" y="2884191"/>
              <a:ext cx="39604" cy="435646"/>
            </a:xfrm>
            <a:custGeom>
              <a:rect b="b" l="l" r="r" t="t"/>
              <a:pathLst>
                <a:path extrusionOk="0" h="253" w="2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 rot="1365846">
              <a:off x="2145420" y="2952419"/>
              <a:ext cx="44770" cy="439089"/>
            </a:xfrm>
            <a:custGeom>
              <a:rect b="b" l="l" r="r" t="t"/>
              <a:pathLst>
                <a:path extrusionOk="0" h="255" w="26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 rot="1365846">
              <a:off x="1340987" y="3491177"/>
              <a:ext cx="490747" cy="490747"/>
            </a:xfrm>
            <a:custGeom>
              <a:rect b="b" l="l" r="r" t="t"/>
              <a:pathLst>
                <a:path extrusionOk="0" h="121" w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 rot="1365846">
              <a:off x="2467010" y="3902639"/>
              <a:ext cx="492469" cy="495913"/>
            </a:xfrm>
            <a:custGeom>
              <a:rect b="b" l="l" r="r" t="t"/>
              <a:pathLst>
                <a:path extrusionOk="0" h="122" w="121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 rot="1365846">
              <a:off x="1323823" y="3146519"/>
              <a:ext cx="256566" cy="30995"/>
            </a:xfrm>
            <a:custGeom>
              <a:rect b="b" l="l" r="r" t="t"/>
              <a:pathLst>
                <a:path extrusionOk="0" h="18" w="149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 rot="1365846">
              <a:off x="1593426" y="3229062"/>
              <a:ext cx="261732" cy="32716"/>
            </a:xfrm>
            <a:custGeom>
              <a:rect b="b" l="l" r="r" t="t"/>
              <a:pathLst>
                <a:path extrusionOk="0" h="19" w="152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 rot="1365846">
              <a:off x="1861591" y="3306798"/>
              <a:ext cx="239347" cy="27551"/>
            </a:xfrm>
            <a:custGeom>
              <a:rect b="b" l="l" r="r" t="t"/>
              <a:pathLst>
                <a:path extrusionOk="0" h="16" w="139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 rot="1365846">
              <a:off x="2098754" y="3381077"/>
              <a:ext cx="268619" cy="36160"/>
            </a:xfrm>
            <a:custGeom>
              <a:rect b="b" l="l" r="r" t="t"/>
              <a:pathLst>
                <a:path extrusionOk="0" h="21" w="156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 rot="1365846">
              <a:off x="2402558" y="3059277"/>
              <a:ext cx="29273" cy="402929"/>
            </a:xfrm>
            <a:custGeom>
              <a:rect b="b" l="l" r="r" t="t"/>
              <a:pathLst>
                <a:path extrusionOk="0" h="234" w="17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 rot="1365846">
              <a:off x="2135619" y="2970393"/>
              <a:ext cx="32716" cy="402929"/>
            </a:xfrm>
            <a:custGeom>
              <a:rect b="b" l="l" r="r" t="t"/>
              <a:pathLst>
                <a:path extrusionOk="0" h="234" w="19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 rot="1365846">
              <a:off x="1894474" y="2895346"/>
              <a:ext cx="32716" cy="402929"/>
            </a:xfrm>
            <a:custGeom>
              <a:rect b="b" l="l" r="r" t="t"/>
              <a:pathLst>
                <a:path extrusionOk="0" h="234" w="19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 rot="1365846">
              <a:off x="1623005" y="2816911"/>
              <a:ext cx="32716" cy="402929"/>
            </a:xfrm>
            <a:custGeom>
              <a:rect b="b" l="l" r="r" t="t"/>
              <a:pathLst>
                <a:path extrusionOk="0" h="234" w="19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 rot="1365846">
              <a:off x="2682438" y="3610644"/>
              <a:ext cx="275507" cy="36160"/>
            </a:xfrm>
            <a:custGeom>
              <a:rect b="b" l="l" r="r" t="t"/>
              <a:pathLst>
                <a:path extrusionOk="0" h="21" w="160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 rot="1365846">
              <a:off x="1175948" y="3368306"/>
              <a:ext cx="1227728" cy="158417"/>
            </a:xfrm>
            <a:custGeom>
              <a:rect b="b" l="l" r="r" t="t"/>
              <a:pathLst>
                <a:path extrusionOk="0" h="92" w="713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 rot="1365846">
              <a:off x="2531492" y="3820190"/>
              <a:ext cx="788639" cy="101593"/>
            </a:xfrm>
            <a:custGeom>
              <a:rect b="b" l="l" r="r" t="t"/>
              <a:pathLst>
                <a:path extrusionOk="0" h="59" w="458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 rot="1365846">
              <a:off x="1180060" y="3406311"/>
              <a:ext cx="1212230" cy="77486"/>
            </a:xfrm>
            <a:custGeom>
              <a:rect b="b" l="l" r="r" t="t"/>
              <a:pathLst>
                <a:path extrusionOk="0" h="45" w="704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 rot="1365846">
              <a:off x="1245915" y="2708421"/>
              <a:ext cx="726650" cy="874735"/>
            </a:xfrm>
            <a:custGeom>
              <a:rect b="b" l="l" r="r" t="t"/>
              <a:pathLst>
                <a:path extrusionOk="0" h="215" w="179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 rot="1365846">
              <a:off x="2533805" y="3855083"/>
              <a:ext cx="776585" cy="36160"/>
            </a:xfrm>
            <a:custGeom>
              <a:rect b="b" l="l" r="r" t="t"/>
              <a:pathLst>
                <a:path extrusionOk="0" h="21" w="45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 rot="1365846">
              <a:off x="2354027" y="3084709"/>
              <a:ext cx="284117" cy="972884"/>
            </a:xfrm>
            <a:custGeom>
              <a:rect b="b" l="l" r="r" t="t"/>
              <a:pathLst>
                <a:path extrusionOk="0" h="565" w="1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 rot="1365846">
              <a:off x="2896107" y="3733844"/>
              <a:ext cx="439089" cy="459752"/>
            </a:xfrm>
            <a:custGeom>
              <a:rect b="b" l="l" r="r" t="t"/>
              <a:pathLst>
                <a:path extrusionOk="0" h="113" w="108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 rot="1365846">
              <a:off x="3175493" y="3796907"/>
              <a:ext cx="154973" cy="146363"/>
            </a:xfrm>
            <a:custGeom>
              <a:rect b="b" l="l" r="r" t="t"/>
              <a:pathLst>
                <a:path extrusionOk="0" h="36" w="38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 rot="1365846">
              <a:off x="2587908" y="4022437"/>
              <a:ext cx="251352" cy="253109"/>
            </a:xfrm>
            <a:custGeom>
              <a:rect b="b" l="l" r="r" t="t"/>
              <a:pathLst>
                <a:path extrusionOk="0" h="122" w="121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 rot="1365846">
              <a:off x="1455283" y="3612501"/>
              <a:ext cx="251352" cy="253109"/>
            </a:xfrm>
            <a:custGeom>
              <a:rect b="b" l="l" r="r" t="t"/>
              <a:pathLst>
                <a:path extrusionOk="0" h="122" w="121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1" name="Google Shape;221;p2"/>
          <p:cNvGrpSpPr/>
          <p:nvPr/>
        </p:nvGrpSpPr>
        <p:grpSpPr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222" name="Google Shape;222;p2"/>
            <p:cNvSpPr/>
            <p:nvPr/>
          </p:nvSpPr>
          <p:spPr>
            <a:xfrm>
              <a:off x="4743" y="2342"/>
              <a:ext cx="47" cy="38"/>
            </a:xfrm>
            <a:custGeom>
              <a:rect b="b" l="l" r="r" t="t"/>
              <a:pathLst>
                <a:path extrusionOk="0" h="16" w="20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357" y="1532"/>
              <a:ext cx="668" cy="831"/>
            </a:xfrm>
            <a:custGeom>
              <a:rect b="b" l="l" r="r" t="t"/>
              <a:pathLst>
                <a:path extrusionOk="0" h="352" w="283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73" y="1612"/>
              <a:ext cx="274" cy="199"/>
            </a:xfrm>
            <a:custGeom>
              <a:rect b="b" l="l" r="r" t="t"/>
              <a:pathLst>
                <a:path extrusionOk="0" h="84" w="116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435" y="1709"/>
              <a:ext cx="675" cy="590"/>
            </a:xfrm>
            <a:custGeom>
              <a:rect b="b" l="l" r="r" t="t"/>
              <a:pathLst>
                <a:path extrusionOk="0" h="250" w="286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425" y="1752"/>
              <a:ext cx="208" cy="491"/>
            </a:xfrm>
            <a:custGeom>
              <a:rect b="b" l="l" r="r" t="t"/>
              <a:pathLst>
                <a:path extrusionOk="0" h="208" w="8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626" y="1804"/>
              <a:ext cx="83" cy="415"/>
            </a:xfrm>
            <a:custGeom>
              <a:rect b="b" l="l" r="r" t="t"/>
              <a:pathLst>
                <a:path extrusionOk="0" h="176" w="35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846" y="1286"/>
              <a:ext cx="942" cy="1174"/>
            </a:xfrm>
            <a:custGeom>
              <a:rect b="b" l="l" r="r" t="t"/>
              <a:pathLst>
                <a:path extrusionOk="0" h="497" w="399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890" y="1492"/>
              <a:ext cx="898" cy="978"/>
            </a:xfrm>
            <a:custGeom>
              <a:rect b="b" l="l" r="r" t="t"/>
              <a:pathLst>
                <a:path extrusionOk="0" h="414" w="380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02" y="1567"/>
              <a:ext cx="324" cy="754"/>
            </a:xfrm>
            <a:custGeom>
              <a:rect b="b" l="l" r="r" t="t"/>
              <a:pathLst>
                <a:path extrusionOk="0" h="319" w="137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070" y="1645"/>
              <a:ext cx="203" cy="657"/>
            </a:xfrm>
            <a:custGeom>
              <a:rect b="b" l="l" r="r" t="t"/>
              <a:pathLst>
                <a:path extrusionOk="0" h="278" w="86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533" y="1650"/>
              <a:ext cx="132" cy="692"/>
            </a:xfrm>
            <a:custGeom>
              <a:rect b="b" l="l" r="r" t="t"/>
              <a:pathLst>
                <a:path extrusionOk="0" h="293" w="56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228" y="1388"/>
              <a:ext cx="359" cy="229"/>
            </a:xfrm>
            <a:custGeom>
              <a:rect b="b" l="l" r="r" t="t"/>
              <a:pathLst>
                <a:path extrusionOk="0" h="97" w="152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309" y="1388"/>
              <a:ext cx="304" cy="255"/>
            </a:xfrm>
            <a:custGeom>
              <a:rect b="b" l="l" r="r" t="t"/>
              <a:pathLst>
                <a:path extrusionOk="0" h="108" w="129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887" y="1740"/>
              <a:ext cx="1901" cy="1258"/>
            </a:xfrm>
            <a:custGeom>
              <a:rect b="b" l="l" r="r" t="t"/>
              <a:pathLst>
                <a:path extrusionOk="0" h="533" w="805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894" y="2070"/>
              <a:ext cx="1894" cy="928"/>
            </a:xfrm>
            <a:custGeom>
              <a:rect b="b" l="l" r="r" t="t"/>
              <a:pathLst>
                <a:path extrusionOk="0" h="393" w="802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586" y="1792"/>
              <a:ext cx="1060" cy="588"/>
            </a:xfrm>
            <a:custGeom>
              <a:rect b="b" l="l" r="r" t="t"/>
              <a:pathLst>
                <a:path extrusionOk="0" h="249" w="4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81" y="2238"/>
              <a:ext cx="506" cy="760"/>
            </a:xfrm>
            <a:custGeom>
              <a:rect b="b" l="l" r="r" t="t"/>
              <a:pathLst>
                <a:path extrusionOk="0" h="322" w="214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67" y="1808"/>
              <a:ext cx="92" cy="331"/>
            </a:xfrm>
            <a:custGeom>
              <a:rect b="b" l="l" r="r" t="t"/>
              <a:pathLst>
                <a:path extrusionOk="0" h="140" w="39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586" y="2068"/>
              <a:ext cx="453" cy="149"/>
            </a:xfrm>
            <a:custGeom>
              <a:rect b="b" l="l" r="r" t="t"/>
              <a:pathLst>
                <a:path extrusionOk="0" h="63" w="192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640" y="2408"/>
              <a:ext cx="258" cy="590"/>
            </a:xfrm>
            <a:custGeom>
              <a:rect b="b" l="l" r="r" t="t"/>
              <a:pathLst>
                <a:path extrusionOk="0" h="250" w="109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605" y="2392"/>
              <a:ext cx="323" cy="606"/>
            </a:xfrm>
            <a:custGeom>
              <a:rect b="b" l="l" r="r" t="t"/>
              <a:pathLst>
                <a:path extrusionOk="0" h="257" w="13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540" y="2444"/>
              <a:ext cx="248" cy="554"/>
            </a:xfrm>
            <a:custGeom>
              <a:rect b="b" l="l" r="r" t="t"/>
              <a:pathLst>
                <a:path extrusionOk="0" h="235" w="10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507" y="2427"/>
              <a:ext cx="281" cy="571"/>
            </a:xfrm>
            <a:custGeom>
              <a:rect b="b" l="l" r="r" t="t"/>
              <a:pathLst>
                <a:path extrusionOk="0" h="242" w="119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99" y="1848"/>
              <a:ext cx="50" cy="251"/>
            </a:xfrm>
            <a:custGeom>
              <a:rect b="b" l="l" r="r" t="t"/>
              <a:pathLst>
                <a:path extrusionOk="0" h="106" w="21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 flipH="1" rot="-8772501">
            <a:off x="11360417" y="2338535"/>
            <a:ext cx="483752" cy="536662"/>
            <a:chOff x="2052" y="995"/>
            <a:chExt cx="768" cy="852"/>
          </a:xfrm>
        </p:grpSpPr>
        <p:sp>
          <p:nvSpPr>
            <p:cNvPr id="247" name="Google Shape;247;p2"/>
            <p:cNvSpPr/>
            <p:nvPr/>
          </p:nvSpPr>
          <p:spPr>
            <a:xfrm>
              <a:off x="2430" y="1616"/>
              <a:ext cx="151" cy="231"/>
            </a:xfrm>
            <a:custGeom>
              <a:rect b="b" l="l" r="r" t="t"/>
              <a:pathLst>
                <a:path extrusionOk="0" h="98" w="64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52" y="995"/>
              <a:ext cx="768" cy="729"/>
            </a:xfrm>
            <a:custGeom>
              <a:rect b="b" l="l" r="r" t="t"/>
              <a:pathLst>
                <a:path extrusionOk="0" h="309" w="325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90" y="1054"/>
              <a:ext cx="650" cy="677"/>
            </a:xfrm>
            <a:custGeom>
              <a:rect b="b" l="l" r="r" t="t"/>
              <a:pathLst>
                <a:path extrusionOk="0" h="287" w="275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322" y="1198"/>
              <a:ext cx="212" cy="429"/>
            </a:xfrm>
            <a:custGeom>
              <a:rect b="b" l="l" r="r" t="t"/>
              <a:pathLst>
                <a:path extrusionOk="0" h="182" w="9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508" y="1235"/>
              <a:ext cx="128" cy="281"/>
            </a:xfrm>
            <a:custGeom>
              <a:rect b="b" l="l" r="r" t="t"/>
              <a:pathLst>
                <a:path extrusionOk="0" h="119" w="54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539" y="1500"/>
              <a:ext cx="163" cy="101"/>
            </a:xfrm>
            <a:custGeom>
              <a:rect b="b" l="l" r="r" t="t"/>
              <a:pathLst>
                <a:path extrusionOk="0" h="43" w="69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303" y="1604"/>
              <a:ext cx="177" cy="59"/>
            </a:xfrm>
            <a:custGeom>
              <a:rect b="b" l="l" r="r" t="t"/>
              <a:pathLst>
                <a:path extrusionOk="0" h="25" w="7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161" y="1472"/>
              <a:ext cx="300" cy="111"/>
            </a:xfrm>
            <a:custGeom>
              <a:rect b="b" l="l" r="r" t="t"/>
              <a:pathLst>
                <a:path extrusionOk="0" h="47" w="12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5" name="Google Shape;255;p2"/>
          <p:cNvSpPr txBox="1"/>
          <p:nvPr>
            <p:ph type="ctr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"/>
          <p:cNvSpPr txBox="1"/>
          <p:nvPr>
            <p:ph idx="1" type="subTitle"/>
          </p:nvPr>
        </p:nvSpPr>
        <p:spPr>
          <a:xfrm>
            <a:off x="3903328" y="2476917"/>
            <a:ext cx="7058827" cy="2195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cap="none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"/>
          <p:cNvSpPr txBox="1"/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3" name="Google Shape;753;p11"/>
          <p:cNvSpPr txBox="1"/>
          <p:nvPr>
            <p:ph idx="1" type="body"/>
          </p:nvPr>
        </p:nvSpPr>
        <p:spPr>
          <a:xfrm rot="5400000">
            <a:off x="4019550" y="-1005077"/>
            <a:ext cx="4152901" cy="9134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754" name="Google Shape;754;p11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5" name="Google Shape;755;p11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p11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2"/>
          <p:cNvSpPr txBox="1"/>
          <p:nvPr>
            <p:ph type="title"/>
          </p:nvPr>
        </p:nvSpPr>
        <p:spPr>
          <a:xfrm rot="5400000">
            <a:off x="7249584" y="2067983"/>
            <a:ext cx="5579533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9" name="Google Shape;759;p12"/>
          <p:cNvSpPr txBox="1"/>
          <p:nvPr>
            <p:ph idx="1" type="body"/>
          </p:nvPr>
        </p:nvSpPr>
        <p:spPr>
          <a:xfrm rot="5400000">
            <a:off x="1915584" y="-484717"/>
            <a:ext cx="5579533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760" name="Google Shape;760;p12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1" name="Google Shape;761;p12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12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4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4"/>
          <p:cNvSpPr txBox="1"/>
          <p:nvPr>
            <p:ph type="ctrTitle"/>
          </p:nvPr>
        </p:nvSpPr>
        <p:spPr>
          <a:xfrm>
            <a:off x="415600" y="522867"/>
            <a:ext cx="11360700" cy="358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/>
        </p:txBody>
      </p:sp>
      <p:sp>
        <p:nvSpPr>
          <p:cNvPr id="770" name="Google Shape;770;p14"/>
          <p:cNvSpPr txBox="1"/>
          <p:nvPr>
            <p:ph idx="1" type="subTitle"/>
          </p:nvPr>
        </p:nvSpPr>
        <p:spPr>
          <a:xfrm>
            <a:off x="415600" y="5187200"/>
            <a:ext cx="11360700" cy="941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71" name="Google Shape;771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5"/>
          <p:cNvSpPr txBox="1"/>
          <p:nvPr>
            <p:ph type="title"/>
          </p:nvPr>
        </p:nvSpPr>
        <p:spPr>
          <a:xfrm>
            <a:off x="3737000" y="1070000"/>
            <a:ext cx="4718100" cy="4718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774" name="Google Shape;774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6"/>
          <p:cNvSpPr txBox="1"/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7" name="Google Shape;777;p16"/>
          <p:cNvSpPr txBox="1"/>
          <p:nvPr>
            <p:ph idx="1" type="body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78" name="Google Shape;778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7"/>
          <p:cNvSpPr txBox="1"/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81" name="Google Shape;781;p17"/>
          <p:cNvSpPr txBox="1"/>
          <p:nvPr>
            <p:ph idx="1" type="body"/>
          </p:nvPr>
        </p:nvSpPr>
        <p:spPr>
          <a:xfrm>
            <a:off x="415600" y="1638233"/>
            <a:ext cx="5333100" cy="445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82" name="Google Shape;782;p17"/>
          <p:cNvSpPr txBox="1"/>
          <p:nvPr>
            <p:ph idx="2" type="body"/>
          </p:nvPr>
        </p:nvSpPr>
        <p:spPr>
          <a:xfrm>
            <a:off x="6443200" y="1638233"/>
            <a:ext cx="5333100" cy="445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83" name="Google Shape;783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8"/>
          <p:cNvSpPr txBox="1"/>
          <p:nvPr>
            <p:ph type="title"/>
          </p:nvPr>
        </p:nvSpPr>
        <p:spPr>
          <a:xfrm>
            <a:off x="406400" y="412467"/>
            <a:ext cx="11383500" cy="997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786" name="Google Shape;786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9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789" name="Google Shape;789;p19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90" name="Google Shape;790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0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3" name="Google Shape;793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1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6" name="Google Shape;796;p21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7" name="Google Shape;797;p21"/>
          <p:cNvSpPr txBox="1"/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798" name="Google Shape;798;p21"/>
          <p:cNvSpPr txBox="1"/>
          <p:nvPr>
            <p:ph idx="1" type="subTitle"/>
          </p:nvPr>
        </p:nvSpPr>
        <p:spPr>
          <a:xfrm>
            <a:off x="354000" y="3793630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9" name="Google Shape;799;p21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00" name="Google Shape;800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"/>
          <p:cNvSpPr txBox="1"/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3"/>
          <p:cNvSpPr txBox="1"/>
          <p:nvPr>
            <p:ph idx="1" type="body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indent="-29972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6pPr>
            <a:lvl7pPr indent="-29972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7pPr>
            <a:lvl8pPr indent="-29972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8pPr>
            <a:lvl9pPr indent="-29972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9pPr>
          </a:lstStyle>
          <a:p/>
        </p:txBody>
      </p:sp>
      <p:sp>
        <p:nvSpPr>
          <p:cNvPr id="260" name="Google Shape;260;p3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3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2"/>
          <p:cNvSpPr txBox="1"/>
          <p:nvPr>
            <p:ph idx="1" type="body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matic SC"/>
              <a:buNone/>
              <a:defRPr b="1" sz="3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803" name="Google Shape;803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3"/>
          <p:cNvSpPr txBox="1"/>
          <p:nvPr>
            <p:ph hasCustomPrompt="1" type="title"/>
          </p:nvPr>
        </p:nvSpPr>
        <p:spPr>
          <a:xfrm>
            <a:off x="415600" y="1653700"/>
            <a:ext cx="11360700" cy="2642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806" name="Google Shape;806;p23"/>
          <p:cNvSpPr txBox="1"/>
          <p:nvPr>
            <p:ph idx="1" type="body"/>
          </p:nvPr>
        </p:nvSpPr>
        <p:spPr>
          <a:xfrm>
            <a:off x="415600" y="44061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807" name="Google Shape;807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/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"/>
          <p:cNvSpPr txBox="1"/>
          <p:nvPr>
            <p:ph idx="1" type="body"/>
          </p:nvPr>
        </p:nvSpPr>
        <p:spPr>
          <a:xfrm>
            <a:off x="1528572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/>
        </p:txBody>
      </p:sp>
      <p:sp>
        <p:nvSpPr>
          <p:cNvPr id="266" name="Google Shape;266;p4"/>
          <p:cNvSpPr txBox="1"/>
          <p:nvPr>
            <p:ph idx="2" type="body"/>
          </p:nvPr>
        </p:nvSpPr>
        <p:spPr>
          <a:xfrm>
            <a:off x="6177169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/>
        </p:txBody>
      </p:sp>
      <p:sp>
        <p:nvSpPr>
          <p:cNvPr id="267" name="Google Shape;267;p4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" type="secHead">
  <p:cSld name="SECTION_HEADER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"/>
          <p:cNvSpPr txBox="1"/>
          <p:nvPr>
            <p:ph type="title"/>
          </p:nvPr>
        </p:nvSpPr>
        <p:spPr>
          <a:xfrm>
            <a:off x="1523999" y="1485900"/>
            <a:ext cx="9144001" cy="293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0"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5"/>
          <p:cNvSpPr txBox="1"/>
          <p:nvPr>
            <p:ph idx="1" type="body"/>
          </p:nvPr>
        </p:nvSpPr>
        <p:spPr>
          <a:xfrm>
            <a:off x="1522413" y="4454034"/>
            <a:ext cx="9144000" cy="1184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3" name="Google Shape;273;p5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5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5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>
  <p:cSld name="Vergleich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"/>
          <p:cNvSpPr txBox="1"/>
          <p:nvPr>
            <p:ph idx="1" type="body"/>
          </p:nvPr>
        </p:nvSpPr>
        <p:spPr>
          <a:xfrm>
            <a:off x="1528572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278" name="Google Shape;278;p6"/>
          <p:cNvSpPr txBox="1"/>
          <p:nvPr>
            <p:ph idx="2" type="body"/>
          </p:nvPr>
        </p:nvSpPr>
        <p:spPr>
          <a:xfrm>
            <a:off x="1528572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0987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/>
        </p:txBody>
      </p:sp>
      <p:sp>
        <p:nvSpPr>
          <p:cNvPr id="279" name="Google Shape;279;p6"/>
          <p:cNvSpPr txBox="1"/>
          <p:nvPr>
            <p:ph idx="3" type="body"/>
          </p:nvPr>
        </p:nvSpPr>
        <p:spPr>
          <a:xfrm>
            <a:off x="6177169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280" name="Google Shape;280;p6"/>
          <p:cNvSpPr txBox="1"/>
          <p:nvPr>
            <p:ph idx="4" type="body"/>
          </p:nvPr>
        </p:nvSpPr>
        <p:spPr>
          <a:xfrm>
            <a:off x="6177169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0987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/>
        </p:txBody>
      </p:sp>
      <p:sp>
        <p:nvSpPr>
          <p:cNvPr id="281" name="Google Shape;281;p6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6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6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84" name="Google Shape;284;p6"/>
          <p:cNvSpPr txBox="1"/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showMasterSp="0" type="titleOnly">
  <p:cSld name="TITLE_ONLY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8643511" y="3888584"/>
            <a:ext cx="213014" cy="1001327"/>
          </a:xfrm>
          <a:custGeom>
            <a:rect b="b" l="l" r="r" t="t"/>
            <a:pathLst>
              <a:path extrusionOk="0" h="525" w="112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6780212" y="4191000"/>
            <a:ext cx="5409960" cy="2667000"/>
          </a:xfrm>
          <a:custGeom>
            <a:rect b="b" l="l" r="r" t="t"/>
            <a:pathLst>
              <a:path extrusionOk="0" h="2763306" w="5150129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-125" y="4572000"/>
            <a:ext cx="11415276" cy="2286001"/>
          </a:xfrm>
          <a:custGeom>
            <a:rect b="b" l="l" r="r" t="t"/>
            <a:pathLst>
              <a:path extrusionOk="0" h="2245075" w="12079179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290" name="Google Shape;290;p7"/>
            <p:cNvSpPr/>
            <p:nvPr/>
          </p:nvSpPr>
          <p:spPr>
            <a:xfrm>
              <a:off x="3990" y="493"/>
              <a:ext cx="29" cy="1347"/>
            </a:xfrm>
            <a:custGeom>
              <a:rect b="b" l="l" r="r" t="t"/>
              <a:pathLst>
                <a:path extrusionOk="0" h="1347" w="29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811" y="1216"/>
              <a:ext cx="161" cy="248"/>
            </a:xfrm>
            <a:custGeom>
              <a:rect b="b" l="l" r="r" t="t"/>
              <a:pathLst>
                <a:path extrusionOk="0" h="105" w="68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4021" y="1006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3811" y="1509"/>
              <a:ext cx="161" cy="253"/>
            </a:xfrm>
            <a:custGeom>
              <a:rect b="b" l="l" r="r" t="t"/>
              <a:pathLst>
                <a:path extrusionOk="0" h="107" w="68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021" y="1301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021" y="1632"/>
              <a:ext cx="161" cy="252"/>
            </a:xfrm>
            <a:custGeom>
              <a:rect b="b" l="l" r="r" t="t"/>
              <a:pathLst>
                <a:path extrusionOk="0" h="107" w="68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3811" y="885"/>
              <a:ext cx="161" cy="253"/>
            </a:xfrm>
            <a:custGeom>
              <a:rect b="b" l="l" r="r" t="t"/>
              <a:pathLst>
                <a:path extrusionOk="0" h="107" w="68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4021" y="677"/>
              <a:ext cx="161" cy="251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3811" y="569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3835" y="332"/>
              <a:ext cx="161" cy="251"/>
            </a:xfrm>
            <a:custGeom>
              <a:rect b="b" l="l" r="r" t="t"/>
              <a:pathLst>
                <a:path extrusionOk="0" h="106" w="68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4021" y="361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3360" y="486"/>
              <a:ext cx="21" cy="1049"/>
            </a:xfrm>
            <a:custGeom>
              <a:rect b="b" l="l" r="r" t="t"/>
              <a:pathLst>
                <a:path extrusionOk="0" h="1049" w="21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3220" y="1048"/>
              <a:ext cx="126" cy="194"/>
            </a:xfrm>
            <a:custGeom>
              <a:rect b="b" l="l" r="r" t="t"/>
              <a:pathLst>
                <a:path extrusionOk="0" h="82" w="53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3386" y="885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3220" y="1277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3386" y="1114"/>
              <a:ext cx="123" cy="194"/>
            </a:xfrm>
            <a:custGeom>
              <a:rect b="b" l="l" r="r" t="t"/>
              <a:pathLst>
                <a:path extrusionOk="0" h="82" w="5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3386" y="1372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3220" y="793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3386" y="630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3220" y="545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3220" y="316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3386" y="385"/>
              <a:ext cx="123" cy="193"/>
            </a:xfrm>
            <a:custGeom>
              <a:rect b="b" l="l" r="r" t="t"/>
              <a:pathLst>
                <a:path extrusionOk="0" h="82" w="5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3283" y="1760"/>
              <a:ext cx="264" cy="1241"/>
            </a:xfrm>
            <a:custGeom>
              <a:rect b="b" l="l" r="r" t="t"/>
              <a:pathLst>
                <a:path extrusionOk="0" h="525" w="112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3805" y="1379"/>
              <a:ext cx="378" cy="1786"/>
            </a:xfrm>
            <a:custGeom>
              <a:rect b="b" l="l" r="r" t="t"/>
              <a:pathLst>
                <a:path extrusionOk="0" h="756" w="16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9" y="2924"/>
              <a:ext cx="359" cy="560"/>
            </a:xfrm>
            <a:custGeom>
              <a:rect b="b" l="l" r="r" t="t"/>
              <a:pathLst>
                <a:path extrusionOk="0" h="237" w="152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3324" y="2992"/>
              <a:ext cx="305" cy="520"/>
            </a:xfrm>
            <a:custGeom>
              <a:rect b="b" l="l" r="r" t="t"/>
              <a:pathLst>
                <a:path extrusionOk="0" h="220" w="129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3610" y="375"/>
              <a:ext cx="232" cy="444"/>
            </a:xfrm>
            <a:custGeom>
              <a:rect b="b" l="l" r="r" t="t"/>
              <a:pathLst>
                <a:path extrusionOk="0" h="188" w="9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3712" y="387"/>
              <a:ext cx="118" cy="371"/>
            </a:xfrm>
            <a:custGeom>
              <a:rect b="b" l="l" r="r" t="t"/>
              <a:pathLst>
                <a:path extrusionOk="0" h="157" w="5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3627" y="1757"/>
              <a:ext cx="252" cy="498"/>
            </a:xfrm>
            <a:custGeom>
              <a:rect b="b" l="l" r="r" t="t"/>
              <a:pathLst>
                <a:path extrusionOk="0" h="211" w="107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3740" y="1766"/>
              <a:ext cx="128" cy="416"/>
            </a:xfrm>
            <a:custGeom>
              <a:rect b="b" l="l" r="r" t="t"/>
              <a:pathLst>
                <a:path extrusionOk="0" h="176" w="54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3608" y="3016"/>
              <a:ext cx="255" cy="498"/>
            </a:xfrm>
            <a:custGeom>
              <a:rect b="b" l="l" r="r" t="t"/>
              <a:pathLst>
                <a:path extrusionOk="0" h="211" w="108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3721" y="3025"/>
              <a:ext cx="128" cy="416"/>
            </a:xfrm>
            <a:custGeom>
              <a:rect b="b" l="l" r="r" t="t"/>
              <a:pathLst>
                <a:path extrusionOk="0" h="176" w="54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3329" y="1528"/>
              <a:ext cx="255" cy="496"/>
            </a:xfrm>
            <a:custGeom>
              <a:rect b="b" l="l" r="r" t="t"/>
              <a:pathLst>
                <a:path extrusionOk="0" h="210" w="108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3341" y="1537"/>
              <a:ext cx="127" cy="418"/>
            </a:xfrm>
            <a:custGeom>
              <a:rect b="b" l="l" r="r" t="t"/>
              <a:pathLst>
                <a:path extrusionOk="0" h="177" w="54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3261" y="2272"/>
              <a:ext cx="356" cy="560"/>
            </a:xfrm>
            <a:custGeom>
              <a:rect b="b" l="l" r="r" t="t"/>
              <a:pathLst>
                <a:path extrusionOk="0" h="237" w="151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615" y="1863"/>
              <a:ext cx="357" cy="560"/>
            </a:xfrm>
            <a:custGeom>
              <a:rect b="b" l="l" r="r" t="t"/>
              <a:pathLst>
                <a:path extrusionOk="0" h="237" w="151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3587" y="2463"/>
              <a:ext cx="356" cy="562"/>
            </a:xfrm>
            <a:custGeom>
              <a:rect b="b" l="l" r="r" t="t"/>
              <a:pathLst>
                <a:path extrusionOk="0" h="238" w="151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3591" y="3096"/>
              <a:ext cx="352" cy="562"/>
            </a:xfrm>
            <a:custGeom>
              <a:rect b="b" l="l" r="r" t="t"/>
              <a:pathLst>
                <a:path extrusionOk="0" h="238" w="149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3244" y="1603"/>
              <a:ext cx="357" cy="555"/>
            </a:xfrm>
            <a:custGeom>
              <a:rect b="b" l="l" r="r" t="t"/>
              <a:pathLst>
                <a:path extrusionOk="0" h="235" w="151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3631" y="1138"/>
              <a:ext cx="355" cy="558"/>
            </a:xfrm>
            <a:custGeom>
              <a:rect b="b" l="l" r="r" t="t"/>
              <a:pathLst>
                <a:path extrusionOk="0" h="236" w="15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3244" y="895"/>
              <a:ext cx="357" cy="560"/>
            </a:xfrm>
            <a:custGeom>
              <a:rect b="b" l="l" r="r" t="t"/>
              <a:pathLst>
                <a:path extrusionOk="0" h="237" w="151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3228" y="236"/>
              <a:ext cx="359" cy="562"/>
            </a:xfrm>
            <a:custGeom>
              <a:rect b="b" l="l" r="r" t="t"/>
              <a:pathLst>
                <a:path extrusionOk="0" h="238" w="152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3601" y="488"/>
              <a:ext cx="321" cy="501"/>
            </a:xfrm>
            <a:custGeom>
              <a:rect b="b" l="l" r="r" t="t"/>
              <a:pathLst>
                <a:path extrusionOk="0" h="212" w="136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3636" y="1863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3653" y="1157"/>
              <a:ext cx="300" cy="550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620" y="496"/>
              <a:ext cx="269" cy="493"/>
            </a:xfrm>
            <a:custGeom>
              <a:rect b="b" l="l" r="r" t="t"/>
              <a:pathLst>
                <a:path extrusionOk="0" h="209" w="114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265" y="273"/>
              <a:ext cx="319" cy="530"/>
            </a:xfrm>
            <a:custGeom>
              <a:rect b="b" l="l" r="r" t="t"/>
              <a:pathLst>
                <a:path extrusionOk="0" h="224" w="135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279" y="916"/>
              <a:ext cx="319" cy="529"/>
            </a:xfrm>
            <a:custGeom>
              <a:rect b="b" l="l" r="r" t="t"/>
              <a:pathLst>
                <a:path extrusionOk="0" h="224" w="135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3289" y="1625"/>
              <a:ext cx="305" cy="517"/>
            </a:xfrm>
            <a:custGeom>
              <a:rect b="b" l="l" r="r" t="t"/>
              <a:pathLst>
                <a:path extrusionOk="0" h="219" w="12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3291" y="2277"/>
              <a:ext cx="310" cy="517"/>
            </a:xfrm>
            <a:custGeom>
              <a:rect b="b" l="l" r="r" t="t"/>
              <a:pathLst>
                <a:path extrusionOk="0" h="219" w="131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608" y="2437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3608" y="3089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575" y="751"/>
              <a:ext cx="68" cy="2938"/>
            </a:xfrm>
            <a:custGeom>
              <a:rect b="b" l="l" r="r" t="t"/>
              <a:pathLst>
                <a:path extrusionOk="0" h="1244" w="29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061" y="1280"/>
              <a:ext cx="194" cy="385"/>
            </a:xfrm>
            <a:custGeom>
              <a:rect b="b" l="l" r="r" t="t"/>
              <a:pathLst>
                <a:path extrusionOk="0" h="163" w="82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068" y="1292"/>
              <a:ext cx="102" cy="318"/>
            </a:xfrm>
            <a:custGeom>
              <a:rect b="b" l="l" r="r" t="t"/>
              <a:pathLst>
                <a:path extrusionOk="0" h="135" w="43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040" y="2484"/>
              <a:ext cx="220" cy="426"/>
            </a:xfrm>
            <a:custGeom>
              <a:rect b="b" l="l" r="r" t="t"/>
              <a:pathLst>
                <a:path extrusionOk="0" h="180" w="93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050" y="2492"/>
              <a:ext cx="111" cy="359"/>
            </a:xfrm>
            <a:custGeom>
              <a:rect b="b" l="l" r="r" t="t"/>
              <a:pathLst>
                <a:path extrusionOk="0" h="152" w="47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050" y="3545"/>
              <a:ext cx="222" cy="428"/>
            </a:xfrm>
            <a:custGeom>
              <a:rect b="b" l="l" r="r" t="t"/>
              <a:pathLst>
                <a:path extrusionOk="0" h="181" w="94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066" y="3557"/>
              <a:ext cx="106" cy="354"/>
            </a:xfrm>
            <a:custGeom>
              <a:rect b="b" l="l" r="r" t="t"/>
              <a:pathLst>
                <a:path extrusionOk="0" h="150" w="45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269" y="2321"/>
              <a:ext cx="218" cy="433"/>
            </a:xfrm>
            <a:custGeom>
              <a:rect b="b" l="l" r="r" t="t"/>
              <a:pathLst>
                <a:path extrusionOk="0" h="183" w="92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366" y="2333"/>
              <a:ext cx="111" cy="355"/>
            </a:xfrm>
            <a:custGeom>
              <a:rect b="b" l="l" r="r" t="t"/>
              <a:pathLst>
                <a:path extrusionOk="0" h="150" w="47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4253" y="2955"/>
              <a:ext cx="304" cy="481"/>
            </a:xfrm>
            <a:custGeom>
              <a:rect b="b" l="l" r="r" t="t"/>
              <a:pathLst>
                <a:path extrusionOk="0" h="204" w="129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964" y="2577"/>
              <a:ext cx="305" cy="477"/>
            </a:xfrm>
            <a:custGeom>
              <a:rect b="b" l="l" r="r" t="t"/>
              <a:pathLst>
                <a:path extrusionOk="0" h="202" w="129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262" y="3590"/>
              <a:ext cx="305" cy="479"/>
            </a:xfrm>
            <a:custGeom>
              <a:rect b="b" l="l" r="r" t="t"/>
              <a:pathLst>
                <a:path extrusionOk="0" h="203" w="129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972" y="3122"/>
              <a:ext cx="304" cy="475"/>
            </a:xfrm>
            <a:custGeom>
              <a:rect b="b" l="l" r="r" t="t"/>
              <a:pathLst>
                <a:path extrusionOk="0" h="201" w="129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981" y="3595"/>
              <a:ext cx="305" cy="482"/>
            </a:xfrm>
            <a:custGeom>
              <a:rect b="b" l="l" r="r" t="t"/>
              <a:pathLst>
                <a:path extrusionOk="0" h="204" w="129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4253" y="2385"/>
              <a:ext cx="304" cy="482"/>
            </a:xfrm>
            <a:custGeom>
              <a:rect b="b" l="l" r="r" t="t"/>
              <a:pathLst>
                <a:path extrusionOk="0" h="204" w="129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950" y="1946"/>
              <a:ext cx="305" cy="484"/>
            </a:xfrm>
            <a:custGeom>
              <a:rect b="b" l="l" r="r" t="t"/>
              <a:pathLst>
                <a:path extrusionOk="0" h="205" w="129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4253" y="1747"/>
              <a:ext cx="304" cy="478"/>
            </a:xfrm>
            <a:custGeom>
              <a:rect b="b" l="l" r="r" t="t"/>
              <a:pathLst>
                <a:path extrusionOk="0" h="202" w="129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4248" y="1211"/>
              <a:ext cx="307" cy="475"/>
            </a:xfrm>
            <a:custGeom>
              <a:rect b="b" l="l" r="r" t="t"/>
              <a:pathLst>
                <a:path extrusionOk="0" h="201" w="13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990" y="1381"/>
              <a:ext cx="274" cy="428"/>
            </a:xfrm>
            <a:custGeom>
              <a:rect b="b" l="l" r="r" t="t"/>
              <a:pathLst>
                <a:path extrusionOk="0" h="181" w="116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993" y="2577"/>
              <a:ext cx="260" cy="474"/>
            </a:xfrm>
            <a:custGeom>
              <a:rect b="b" l="l" r="r" t="t"/>
              <a:pathLst>
                <a:path extrusionOk="0" h="201" w="11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979" y="1962"/>
              <a:ext cx="257" cy="478"/>
            </a:xfrm>
            <a:custGeom>
              <a:rect b="b" l="l" r="r" t="t"/>
              <a:pathLst>
                <a:path extrusionOk="0" h="202" w="109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4019" y="1388"/>
              <a:ext cx="229" cy="421"/>
            </a:xfrm>
            <a:custGeom>
              <a:rect b="b" l="l" r="r" t="t"/>
              <a:pathLst>
                <a:path extrusionOk="0" h="178" w="97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4248" y="1240"/>
              <a:ext cx="276" cy="448"/>
            </a:xfrm>
            <a:custGeom>
              <a:rect b="b" l="l" r="r" t="t"/>
              <a:pathLst>
                <a:path extrusionOk="0" h="190" w="117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4253" y="1766"/>
              <a:ext cx="274" cy="449"/>
            </a:xfrm>
            <a:custGeom>
              <a:rect b="b" l="l" r="r" t="t"/>
              <a:pathLst>
                <a:path extrusionOk="0" h="190" w="116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4253" y="2407"/>
              <a:ext cx="271" cy="441"/>
            </a:xfrm>
            <a:custGeom>
              <a:rect b="b" l="l" r="r" t="t"/>
              <a:pathLst>
                <a:path extrusionOk="0" h="187" w="115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4364" y="2647"/>
              <a:ext cx="2" cy="3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4262" y="2959"/>
              <a:ext cx="267" cy="444"/>
            </a:xfrm>
            <a:custGeom>
              <a:rect b="b" l="l" r="r" t="t"/>
              <a:pathLst>
                <a:path extrusionOk="0" h="188" w="113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4269" y="3621"/>
              <a:ext cx="267" cy="441"/>
            </a:xfrm>
            <a:custGeom>
              <a:rect b="b" l="l" r="r" t="t"/>
              <a:pathLst>
                <a:path extrusionOk="0" h="187" w="113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4002" y="3099"/>
              <a:ext cx="260" cy="472"/>
            </a:xfrm>
            <a:custGeom>
              <a:rect b="b" l="l" r="r" t="t"/>
              <a:pathLst>
                <a:path extrusionOk="0" h="200" w="11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4009" y="3609"/>
              <a:ext cx="260" cy="475"/>
            </a:xfrm>
            <a:custGeom>
              <a:rect b="b" l="l" r="r" t="t"/>
              <a:pathLst>
                <a:path extrusionOk="0" h="201" w="11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4227" y="1606"/>
              <a:ext cx="59" cy="2471"/>
            </a:xfrm>
            <a:custGeom>
              <a:rect b="b" l="l" r="r" t="t"/>
              <a:pathLst>
                <a:path extrusionOk="0" h="1046" w="25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73" name="Google Shape;373;p7"/>
          <p:cNvGrpSpPr/>
          <p:nvPr/>
        </p:nvGrpSpPr>
        <p:grpSpPr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374" name="Google Shape;374;p7"/>
            <p:cNvSpPr/>
            <p:nvPr/>
          </p:nvSpPr>
          <p:spPr>
            <a:xfrm>
              <a:off x="3858" y="1801"/>
              <a:ext cx="29" cy="1347"/>
            </a:xfrm>
            <a:custGeom>
              <a:rect b="b" l="l" r="r" t="t"/>
              <a:pathLst>
                <a:path extrusionOk="0" h="1347" w="29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3679" y="2551"/>
              <a:ext cx="161" cy="248"/>
            </a:xfrm>
            <a:custGeom>
              <a:rect b="b" l="l" r="r" t="t"/>
              <a:pathLst>
                <a:path extrusionOk="0" h="105" w="68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3889" y="2341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3679" y="2844"/>
              <a:ext cx="161" cy="253"/>
            </a:xfrm>
            <a:custGeom>
              <a:rect b="b" l="l" r="r" t="t"/>
              <a:pathLst>
                <a:path extrusionOk="0" h="107" w="68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021" y="1301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3889" y="2967"/>
              <a:ext cx="161" cy="252"/>
            </a:xfrm>
            <a:custGeom>
              <a:rect b="b" l="l" r="r" t="t"/>
              <a:pathLst>
                <a:path extrusionOk="0" h="107" w="68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3679" y="2220"/>
              <a:ext cx="161" cy="253"/>
            </a:xfrm>
            <a:custGeom>
              <a:rect b="b" l="l" r="r" t="t"/>
              <a:pathLst>
                <a:path extrusionOk="0" h="107" w="68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3889" y="2012"/>
              <a:ext cx="161" cy="251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3679" y="1904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679" y="1608"/>
              <a:ext cx="161" cy="251"/>
            </a:xfrm>
            <a:custGeom>
              <a:rect b="b" l="l" r="r" t="t"/>
              <a:pathLst>
                <a:path extrusionOk="0" h="106" w="68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889" y="1696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3360" y="486"/>
              <a:ext cx="21" cy="1049"/>
            </a:xfrm>
            <a:custGeom>
              <a:rect b="b" l="l" r="r" t="t"/>
              <a:pathLst>
                <a:path extrusionOk="0" h="1049" w="21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220" y="1048"/>
              <a:ext cx="126" cy="194"/>
            </a:xfrm>
            <a:custGeom>
              <a:rect b="b" l="l" r="r" t="t"/>
              <a:pathLst>
                <a:path extrusionOk="0" h="82" w="53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3386" y="885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3220" y="1277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3386" y="1114"/>
              <a:ext cx="123" cy="194"/>
            </a:xfrm>
            <a:custGeom>
              <a:rect b="b" l="l" r="r" t="t"/>
              <a:pathLst>
                <a:path extrusionOk="0" h="82" w="5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3386" y="1372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3220" y="793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3386" y="630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3220" y="545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220" y="316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386" y="385"/>
              <a:ext cx="123" cy="193"/>
            </a:xfrm>
            <a:custGeom>
              <a:rect b="b" l="l" r="r" t="t"/>
              <a:pathLst>
                <a:path extrusionOk="0" h="82" w="5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124" y="1062"/>
              <a:ext cx="264" cy="1241"/>
            </a:xfrm>
            <a:custGeom>
              <a:rect b="b" l="l" r="r" t="t"/>
              <a:pathLst>
                <a:path extrusionOk="0" h="525" w="112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737" y="1710"/>
              <a:ext cx="378" cy="1786"/>
            </a:xfrm>
            <a:custGeom>
              <a:rect b="b" l="l" r="r" t="t"/>
              <a:pathLst>
                <a:path extrusionOk="0" h="756" w="16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249" y="2924"/>
              <a:ext cx="359" cy="560"/>
            </a:xfrm>
            <a:custGeom>
              <a:rect b="b" l="l" r="r" t="t"/>
              <a:pathLst>
                <a:path extrusionOk="0" h="237" w="152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324" y="2992"/>
              <a:ext cx="305" cy="520"/>
            </a:xfrm>
            <a:custGeom>
              <a:rect b="b" l="l" r="r" t="t"/>
              <a:pathLst>
                <a:path extrusionOk="0" h="220" w="129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610" y="375"/>
              <a:ext cx="232" cy="444"/>
            </a:xfrm>
            <a:custGeom>
              <a:rect b="b" l="l" r="r" t="t"/>
              <a:pathLst>
                <a:path extrusionOk="0" h="188" w="9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712" y="387"/>
              <a:ext cx="118" cy="371"/>
            </a:xfrm>
            <a:custGeom>
              <a:rect b="b" l="l" r="r" t="t"/>
              <a:pathLst>
                <a:path extrusionOk="0" h="157" w="5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627" y="1757"/>
              <a:ext cx="252" cy="498"/>
            </a:xfrm>
            <a:custGeom>
              <a:rect b="b" l="l" r="r" t="t"/>
              <a:pathLst>
                <a:path extrusionOk="0" h="211" w="107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740" y="1766"/>
              <a:ext cx="128" cy="416"/>
            </a:xfrm>
            <a:custGeom>
              <a:rect b="b" l="l" r="r" t="t"/>
              <a:pathLst>
                <a:path extrusionOk="0" h="176" w="54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608" y="3016"/>
              <a:ext cx="255" cy="498"/>
            </a:xfrm>
            <a:custGeom>
              <a:rect b="b" l="l" r="r" t="t"/>
              <a:pathLst>
                <a:path extrusionOk="0" h="211" w="108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721" y="3025"/>
              <a:ext cx="128" cy="416"/>
            </a:xfrm>
            <a:custGeom>
              <a:rect b="b" l="l" r="r" t="t"/>
              <a:pathLst>
                <a:path extrusionOk="0" h="176" w="54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329" y="1528"/>
              <a:ext cx="255" cy="496"/>
            </a:xfrm>
            <a:custGeom>
              <a:rect b="b" l="l" r="r" t="t"/>
              <a:pathLst>
                <a:path extrusionOk="0" h="210" w="108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341" y="1537"/>
              <a:ext cx="127" cy="418"/>
            </a:xfrm>
            <a:custGeom>
              <a:rect b="b" l="l" r="r" t="t"/>
              <a:pathLst>
                <a:path extrusionOk="0" h="177" w="54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3261" y="2272"/>
              <a:ext cx="356" cy="560"/>
            </a:xfrm>
            <a:custGeom>
              <a:rect b="b" l="l" r="r" t="t"/>
              <a:pathLst>
                <a:path extrusionOk="0" h="237" w="151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3615" y="1863"/>
              <a:ext cx="357" cy="560"/>
            </a:xfrm>
            <a:custGeom>
              <a:rect b="b" l="l" r="r" t="t"/>
              <a:pathLst>
                <a:path extrusionOk="0" h="237" w="151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3587" y="2463"/>
              <a:ext cx="356" cy="562"/>
            </a:xfrm>
            <a:custGeom>
              <a:rect b="b" l="l" r="r" t="t"/>
              <a:pathLst>
                <a:path extrusionOk="0" h="238" w="151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591" y="3096"/>
              <a:ext cx="352" cy="562"/>
            </a:xfrm>
            <a:custGeom>
              <a:rect b="b" l="l" r="r" t="t"/>
              <a:pathLst>
                <a:path extrusionOk="0" h="238" w="149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244" y="1603"/>
              <a:ext cx="357" cy="555"/>
            </a:xfrm>
            <a:custGeom>
              <a:rect b="b" l="l" r="r" t="t"/>
              <a:pathLst>
                <a:path extrusionOk="0" h="235" w="151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631" y="1138"/>
              <a:ext cx="355" cy="558"/>
            </a:xfrm>
            <a:custGeom>
              <a:rect b="b" l="l" r="r" t="t"/>
              <a:pathLst>
                <a:path extrusionOk="0" h="236" w="15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244" y="895"/>
              <a:ext cx="357" cy="560"/>
            </a:xfrm>
            <a:custGeom>
              <a:rect b="b" l="l" r="r" t="t"/>
              <a:pathLst>
                <a:path extrusionOk="0" h="237" w="151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3228" y="236"/>
              <a:ext cx="359" cy="562"/>
            </a:xfrm>
            <a:custGeom>
              <a:rect b="b" l="l" r="r" t="t"/>
              <a:pathLst>
                <a:path extrusionOk="0" h="238" w="152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3601" y="488"/>
              <a:ext cx="321" cy="501"/>
            </a:xfrm>
            <a:custGeom>
              <a:rect b="b" l="l" r="r" t="t"/>
              <a:pathLst>
                <a:path extrusionOk="0" h="212" w="136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3636" y="1863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3653" y="1157"/>
              <a:ext cx="300" cy="550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3620" y="496"/>
              <a:ext cx="269" cy="493"/>
            </a:xfrm>
            <a:custGeom>
              <a:rect b="b" l="l" r="r" t="t"/>
              <a:pathLst>
                <a:path extrusionOk="0" h="209" w="114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3265" y="273"/>
              <a:ext cx="319" cy="530"/>
            </a:xfrm>
            <a:custGeom>
              <a:rect b="b" l="l" r="r" t="t"/>
              <a:pathLst>
                <a:path extrusionOk="0" h="224" w="135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3279" y="916"/>
              <a:ext cx="319" cy="529"/>
            </a:xfrm>
            <a:custGeom>
              <a:rect b="b" l="l" r="r" t="t"/>
              <a:pathLst>
                <a:path extrusionOk="0" h="224" w="135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3289" y="1625"/>
              <a:ext cx="305" cy="517"/>
            </a:xfrm>
            <a:custGeom>
              <a:rect b="b" l="l" r="r" t="t"/>
              <a:pathLst>
                <a:path extrusionOk="0" h="219" w="12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3291" y="2277"/>
              <a:ext cx="310" cy="517"/>
            </a:xfrm>
            <a:custGeom>
              <a:rect b="b" l="l" r="r" t="t"/>
              <a:pathLst>
                <a:path extrusionOk="0" h="219" w="131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3608" y="2437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608" y="3089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3575" y="751"/>
              <a:ext cx="68" cy="2938"/>
            </a:xfrm>
            <a:custGeom>
              <a:rect b="b" l="l" r="r" t="t"/>
              <a:pathLst>
                <a:path extrusionOk="0" h="1244" w="29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061" y="1280"/>
              <a:ext cx="194" cy="385"/>
            </a:xfrm>
            <a:custGeom>
              <a:rect b="b" l="l" r="r" t="t"/>
              <a:pathLst>
                <a:path extrusionOk="0" h="163" w="82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068" y="1292"/>
              <a:ext cx="102" cy="318"/>
            </a:xfrm>
            <a:custGeom>
              <a:rect b="b" l="l" r="r" t="t"/>
              <a:pathLst>
                <a:path extrusionOk="0" h="135" w="43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040" y="2484"/>
              <a:ext cx="220" cy="426"/>
            </a:xfrm>
            <a:custGeom>
              <a:rect b="b" l="l" r="r" t="t"/>
              <a:pathLst>
                <a:path extrusionOk="0" h="180" w="93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4050" y="2492"/>
              <a:ext cx="111" cy="359"/>
            </a:xfrm>
            <a:custGeom>
              <a:rect b="b" l="l" r="r" t="t"/>
              <a:pathLst>
                <a:path extrusionOk="0" h="152" w="47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4050" y="3545"/>
              <a:ext cx="222" cy="428"/>
            </a:xfrm>
            <a:custGeom>
              <a:rect b="b" l="l" r="r" t="t"/>
              <a:pathLst>
                <a:path extrusionOk="0" h="181" w="94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066" y="3557"/>
              <a:ext cx="106" cy="354"/>
            </a:xfrm>
            <a:custGeom>
              <a:rect b="b" l="l" r="r" t="t"/>
              <a:pathLst>
                <a:path extrusionOk="0" h="150" w="45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269" y="2321"/>
              <a:ext cx="218" cy="433"/>
            </a:xfrm>
            <a:custGeom>
              <a:rect b="b" l="l" r="r" t="t"/>
              <a:pathLst>
                <a:path extrusionOk="0" h="183" w="92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366" y="2333"/>
              <a:ext cx="111" cy="355"/>
            </a:xfrm>
            <a:custGeom>
              <a:rect b="b" l="l" r="r" t="t"/>
              <a:pathLst>
                <a:path extrusionOk="0" h="150" w="47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253" y="2955"/>
              <a:ext cx="304" cy="481"/>
            </a:xfrm>
            <a:custGeom>
              <a:rect b="b" l="l" r="r" t="t"/>
              <a:pathLst>
                <a:path extrusionOk="0" h="204" w="129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964" y="2577"/>
              <a:ext cx="305" cy="477"/>
            </a:xfrm>
            <a:custGeom>
              <a:rect b="b" l="l" r="r" t="t"/>
              <a:pathLst>
                <a:path extrusionOk="0" h="202" w="129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4262" y="3590"/>
              <a:ext cx="305" cy="479"/>
            </a:xfrm>
            <a:custGeom>
              <a:rect b="b" l="l" r="r" t="t"/>
              <a:pathLst>
                <a:path extrusionOk="0" h="203" w="129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3972" y="3122"/>
              <a:ext cx="304" cy="475"/>
            </a:xfrm>
            <a:custGeom>
              <a:rect b="b" l="l" r="r" t="t"/>
              <a:pathLst>
                <a:path extrusionOk="0" h="201" w="129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3981" y="3595"/>
              <a:ext cx="305" cy="482"/>
            </a:xfrm>
            <a:custGeom>
              <a:rect b="b" l="l" r="r" t="t"/>
              <a:pathLst>
                <a:path extrusionOk="0" h="204" w="129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4253" y="2385"/>
              <a:ext cx="304" cy="482"/>
            </a:xfrm>
            <a:custGeom>
              <a:rect b="b" l="l" r="r" t="t"/>
              <a:pathLst>
                <a:path extrusionOk="0" h="204" w="129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3950" y="1946"/>
              <a:ext cx="305" cy="484"/>
            </a:xfrm>
            <a:custGeom>
              <a:rect b="b" l="l" r="r" t="t"/>
              <a:pathLst>
                <a:path extrusionOk="0" h="205" w="129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4253" y="1747"/>
              <a:ext cx="304" cy="478"/>
            </a:xfrm>
            <a:custGeom>
              <a:rect b="b" l="l" r="r" t="t"/>
              <a:pathLst>
                <a:path extrusionOk="0" h="202" w="129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4248" y="1211"/>
              <a:ext cx="307" cy="475"/>
            </a:xfrm>
            <a:custGeom>
              <a:rect b="b" l="l" r="r" t="t"/>
              <a:pathLst>
                <a:path extrusionOk="0" h="201" w="13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3990" y="1381"/>
              <a:ext cx="274" cy="428"/>
            </a:xfrm>
            <a:custGeom>
              <a:rect b="b" l="l" r="r" t="t"/>
              <a:pathLst>
                <a:path extrusionOk="0" h="181" w="116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3993" y="2577"/>
              <a:ext cx="260" cy="474"/>
            </a:xfrm>
            <a:custGeom>
              <a:rect b="b" l="l" r="r" t="t"/>
              <a:pathLst>
                <a:path extrusionOk="0" h="201" w="11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3979" y="1962"/>
              <a:ext cx="257" cy="478"/>
            </a:xfrm>
            <a:custGeom>
              <a:rect b="b" l="l" r="r" t="t"/>
              <a:pathLst>
                <a:path extrusionOk="0" h="202" w="109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4019" y="1388"/>
              <a:ext cx="229" cy="421"/>
            </a:xfrm>
            <a:custGeom>
              <a:rect b="b" l="l" r="r" t="t"/>
              <a:pathLst>
                <a:path extrusionOk="0" h="178" w="97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4248" y="1240"/>
              <a:ext cx="276" cy="448"/>
            </a:xfrm>
            <a:custGeom>
              <a:rect b="b" l="l" r="r" t="t"/>
              <a:pathLst>
                <a:path extrusionOk="0" h="190" w="117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4253" y="1766"/>
              <a:ext cx="274" cy="449"/>
            </a:xfrm>
            <a:custGeom>
              <a:rect b="b" l="l" r="r" t="t"/>
              <a:pathLst>
                <a:path extrusionOk="0" h="190" w="116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4253" y="2407"/>
              <a:ext cx="271" cy="441"/>
            </a:xfrm>
            <a:custGeom>
              <a:rect b="b" l="l" r="r" t="t"/>
              <a:pathLst>
                <a:path extrusionOk="0" h="187" w="115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4364" y="2647"/>
              <a:ext cx="2" cy="3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4262" y="2959"/>
              <a:ext cx="267" cy="444"/>
            </a:xfrm>
            <a:custGeom>
              <a:rect b="b" l="l" r="r" t="t"/>
              <a:pathLst>
                <a:path extrusionOk="0" h="188" w="113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4269" y="3621"/>
              <a:ext cx="267" cy="441"/>
            </a:xfrm>
            <a:custGeom>
              <a:rect b="b" l="l" r="r" t="t"/>
              <a:pathLst>
                <a:path extrusionOk="0" h="187" w="113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4002" y="3099"/>
              <a:ext cx="260" cy="472"/>
            </a:xfrm>
            <a:custGeom>
              <a:rect b="b" l="l" r="r" t="t"/>
              <a:pathLst>
                <a:path extrusionOk="0" h="200" w="11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4009" y="3609"/>
              <a:ext cx="260" cy="475"/>
            </a:xfrm>
            <a:custGeom>
              <a:rect b="b" l="l" r="r" t="t"/>
              <a:pathLst>
                <a:path extrusionOk="0" h="201" w="11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4227" y="1606"/>
              <a:ext cx="59" cy="2471"/>
            </a:xfrm>
            <a:custGeom>
              <a:rect b="b" l="l" r="r" t="t"/>
              <a:pathLst>
                <a:path extrusionOk="0" h="1046" w="25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7" name="Google Shape;457;p7"/>
          <p:cNvGrpSpPr/>
          <p:nvPr/>
        </p:nvGrpSpPr>
        <p:grpSpPr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458" name="Google Shape;458;p7"/>
            <p:cNvSpPr/>
            <p:nvPr/>
          </p:nvSpPr>
          <p:spPr>
            <a:xfrm>
              <a:off x="3990" y="493"/>
              <a:ext cx="29" cy="1347"/>
            </a:xfrm>
            <a:custGeom>
              <a:rect b="b" l="l" r="r" t="t"/>
              <a:pathLst>
                <a:path extrusionOk="0" h="1347" w="29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3811" y="1216"/>
              <a:ext cx="161" cy="248"/>
            </a:xfrm>
            <a:custGeom>
              <a:rect b="b" l="l" r="r" t="t"/>
              <a:pathLst>
                <a:path extrusionOk="0" h="105" w="68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4021" y="1006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3811" y="1509"/>
              <a:ext cx="161" cy="253"/>
            </a:xfrm>
            <a:custGeom>
              <a:rect b="b" l="l" r="r" t="t"/>
              <a:pathLst>
                <a:path extrusionOk="0" h="107" w="68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4021" y="1301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4021" y="1632"/>
              <a:ext cx="161" cy="252"/>
            </a:xfrm>
            <a:custGeom>
              <a:rect b="b" l="l" r="r" t="t"/>
              <a:pathLst>
                <a:path extrusionOk="0" h="107" w="68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3811" y="885"/>
              <a:ext cx="161" cy="253"/>
            </a:xfrm>
            <a:custGeom>
              <a:rect b="b" l="l" r="r" t="t"/>
              <a:pathLst>
                <a:path extrusionOk="0" h="107" w="68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4021" y="677"/>
              <a:ext cx="161" cy="251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811" y="569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3811" y="273"/>
              <a:ext cx="161" cy="251"/>
            </a:xfrm>
            <a:custGeom>
              <a:rect b="b" l="l" r="r" t="t"/>
              <a:pathLst>
                <a:path extrusionOk="0" h="106" w="68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4021" y="361"/>
              <a:ext cx="161" cy="250"/>
            </a:xfrm>
            <a:custGeom>
              <a:rect b="b" l="l" r="r" t="t"/>
              <a:pathLst>
                <a:path extrusionOk="0" h="106" w="68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3360" y="486"/>
              <a:ext cx="21" cy="1049"/>
            </a:xfrm>
            <a:custGeom>
              <a:rect b="b" l="l" r="r" t="t"/>
              <a:pathLst>
                <a:path extrusionOk="0" h="1049" w="21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3220" y="1048"/>
              <a:ext cx="126" cy="194"/>
            </a:xfrm>
            <a:custGeom>
              <a:rect b="b" l="l" r="r" t="t"/>
              <a:pathLst>
                <a:path extrusionOk="0" h="82" w="53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3386" y="885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3220" y="1277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3386" y="1114"/>
              <a:ext cx="123" cy="194"/>
            </a:xfrm>
            <a:custGeom>
              <a:rect b="b" l="l" r="r" t="t"/>
              <a:pathLst>
                <a:path extrusionOk="0" h="82" w="5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3386" y="1372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3220" y="793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3386" y="630"/>
              <a:ext cx="123" cy="196"/>
            </a:xfrm>
            <a:custGeom>
              <a:rect b="b" l="l" r="r" t="t"/>
              <a:pathLst>
                <a:path extrusionOk="0" h="83" w="52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3220" y="545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3220" y="316"/>
              <a:ext cx="126" cy="196"/>
            </a:xfrm>
            <a:custGeom>
              <a:rect b="b" l="l" r="r" t="t"/>
              <a:pathLst>
                <a:path extrusionOk="0" h="83" w="5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3386" y="385"/>
              <a:ext cx="123" cy="193"/>
            </a:xfrm>
            <a:custGeom>
              <a:rect b="b" l="l" r="r" t="t"/>
              <a:pathLst>
                <a:path extrusionOk="0" h="82" w="5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3124" y="1062"/>
              <a:ext cx="264" cy="1241"/>
            </a:xfrm>
            <a:custGeom>
              <a:rect b="b" l="l" r="r" t="t"/>
              <a:pathLst>
                <a:path extrusionOk="0" h="525" w="112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3249" y="2924"/>
              <a:ext cx="359" cy="560"/>
            </a:xfrm>
            <a:custGeom>
              <a:rect b="b" l="l" r="r" t="t"/>
              <a:pathLst>
                <a:path extrusionOk="0" h="237" w="152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3324" y="2992"/>
              <a:ext cx="305" cy="520"/>
            </a:xfrm>
            <a:custGeom>
              <a:rect b="b" l="l" r="r" t="t"/>
              <a:pathLst>
                <a:path extrusionOk="0" h="220" w="129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3610" y="375"/>
              <a:ext cx="232" cy="444"/>
            </a:xfrm>
            <a:custGeom>
              <a:rect b="b" l="l" r="r" t="t"/>
              <a:pathLst>
                <a:path extrusionOk="0" h="188" w="9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3712" y="387"/>
              <a:ext cx="118" cy="371"/>
            </a:xfrm>
            <a:custGeom>
              <a:rect b="b" l="l" r="r" t="t"/>
              <a:pathLst>
                <a:path extrusionOk="0" h="157" w="5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3627" y="1757"/>
              <a:ext cx="252" cy="498"/>
            </a:xfrm>
            <a:custGeom>
              <a:rect b="b" l="l" r="r" t="t"/>
              <a:pathLst>
                <a:path extrusionOk="0" h="211" w="107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3740" y="1766"/>
              <a:ext cx="128" cy="416"/>
            </a:xfrm>
            <a:custGeom>
              <a:rect b="b" l="l" r="r" t="t"/>
              <a:pathLst>
                <a:path extrusionOk="0" h="176" w="54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3608" y="3016"/>
              <a:ext cx="255" cy="498"/>
            </a:xfrm>
            <a:custGeom>
              <a:rect b="b" l="l" r="r" t="t"/>
              <a:pathLst>
                <a:path extrusionOk="0" h="211" w="108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3721" y="3025"/>
              <a:ext cx="128" cy="416"/>
            </a:xfrm>
            <a:custGeom>
              <a:rect b="b" l="l" r="r" t="t"/>
              <a:pathLst>
                <a:path extrusionOk="0" h="176" w="54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3329" y="1528"/>
              <a:ext cx="255" cy="496"/>
            </a:xfrm>
            <a:custGeom>
              <a:rect b="b" l="l" r="r" t="t"/>
              <a:pathLst>
                <a:path extrusionOk="0" h="210" w="108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3341" y="1537"/>
              <a:ext cx="127" cy="418"/>
            </a:xfrm>
            <a:custGeom>
              <a:rect b="b" l="l" r="r" t="t"/>
              <a:pathLst>
                <a:path extrusionOk="0" h="177" w="54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3261" y="2272"/>
              <a:ext cx="356" cy="560"/>
            </a:xfrm>
            <a:custGeom>
              <a:rect b="b" l="l" r="r" t="t"/>
              <a:pathLst>
                <a:path extrusionOk="0" h="237" w="151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615" y="1863"/>
              <a:ext cx="357" cy="560"/>
            </a:xfrm>
            <a:custGeom>
              <a:rect b="b" l="l" r="r" t="t"/>
              <a:pathLst>
                <a:path extrusionOk="0" h="237" w="151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3587" y="2463"/>
              <a:ext cx="356" cy="562"/>
            </a:xfrm>
            <a:custGeom>
              <a:rect b="b" l="l" r="r" t="t"/>
              <a:pathLst>
                <a:path extrusionOk="0" h="238" w="151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591" y="3096"/>
              <a:ext cx="352" cy="562"/>
            </a:xfrm>
            <a:custGeom>
              <a:rect b="b" l="l" r="r" t="t"/>
              <a:pathLst>
                <a:path extrusionOk="0" h="238" w="149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3244" y="1603"/>
              <a:ext cx="357" cy="555"/>
            </a:xfrm>
            <a:custGeom>
              <a:rect b="b" l="l" r="r" t="t"/>
              <a:pathLst>
                <a:path extrusionOk="0" h="235" w="151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631" y="1138"/>
              <a:ext cx="355" cy="558"/>
            </a:xfrm>
            <a:custGeom>
              <a:rect b="b" l="l" r="r" t="t"/>
              <a:pathLst>
                <a:path extrusionOk="0" h="236" w="15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3244" y="895"/>
              <a:ext cx="357" cy="560"/>
            </a:xfrm>
            <a:custGeom>
              <a:rect b="b" l="l" r="r" t="t"/>
              <a:pathLst>
                <a:path extrusionOk="0" h="237" w="151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3228" y="236"/>
              <a:ext cx="359" cy="562"/>
            </a:xfrm>
            <a:custGeom>
              <a:rect b="b" l="l" r="r" t="t"/>
              <a:pathLst>
                <a:path extrusionOk="0" h="238" w="152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3601" y="488"/>
              <a:ext cx="321" cy="501"/>
            </a:xfrm>
            <a:custGeom>
              <a:rect b="b" l="l" r="r" t="t"/>
              <a:pathLst>
                <a:path extrusionOk="0" h="212" w="136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3636" y="1863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3653" y="1157"/>
              <a:ext cx="300" cy="550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3620" y="496"/>
              <a:ext cx="269" cy="493"/>
            </a:xfrm>
            <a:custGeom>
              <a:rect b="b" l="l" r="r" t="t"/>
              <a:pathLst>
                <a:path extrusionOk="0" h="209" w="114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3265" y="273"/>
              <a:ext cx="319" cy="530"/>
            </a:xfrm>
            <a:custGeom>
              <a:rect b="b" l="l" r="r" t="t"/>
              <a:pathLst>
                <a:path extrusionOk="0" h="224" w="135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3279" y="916"/>
              <a:ext cx="319" cy="529"/>
            </a:xfrm>
            <a:custGeom>
              <a:rect b="b" l="l" r="r" t="t"/>
              <a:pathLst>
                <a:path extrusionOk="0" h="224" w="135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3289" y="1625"/>
              <a:ext cx="305" cy="517"/>
            </a:xfrm>
            <a:custGeom>
              <a:rect b="b" l="l" r="r" t="t"/>
              <a:pathLst>
                <a:path extrusionOk="0" h="219" w="12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3291" y="2277"/>
              <a:ext cx="310" cy="517"/>
            </a:xfrm>
            <a:custGeom>
              <a:rect b="b" l="l" r="r" t="t"/>
              <a:pathLst>
                <a:path extrusionOk="0" h="219" w="131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3608" y="2437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3608" y="3089"/>
              <a:ext cx="300" cy="551"/>
            </a:xfrm>
            <a:custGeom>
              <a:rect b="b" l="l" r="r" t="t"/>
              <a:pathLst>
                <a:path extrusionOk="0" h="233" w="127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3575" y="751"/>
              <a:ext cx="68" cy="2938"/>
            </a:xfrm>
            <a:custGeom>
              <a:rect b="b" l="l" r="r" t="t"/>
              <a:pathLst>
                <a:path extrusionOk="0" h="1244" w="29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4061" y="1280"/>
              <a:ext cx="194" cy="385"/>
            </a:xfrm>
            <a:custGeom>
              <a:rect b="b" l="l" r="r" t="t"/>
              <a:pathLst>
                <a:path extrusionOk="0" h="163" w="82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4068" y="1292"/>
              <a:ext cx="102" cy="318"/>
            </a:xfrm>
            <a:custGeom>
              <a:rect b="b" l="l" r="r" t="t"/>
              <a:pathLst>
                <a:path extrusionOk="0" h="135" w="43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4040" y="2484"/>
              <a:ext cx="220" cy="426"/>
            </a:xfrm>
            <a:custGeom>
              <a:rect b="b" l="l" r="r" t="t"/>
              <a:pathLst>
                <a:path extrusionOk="0" h="180" w="93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4050" y="2492"/>
              <a:ext cx="111" cy="359"/>
            </a:xfrm>
            <a:custGeom>
              <a:rect b="b" l="l" r="r" t="t"/>
              <a:pathLst>
                <a:path extrusionOk="0" h="152" w="47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4050" y="3545"/>
              <a:ext cx="222" cy="428"/>
            </a:xfrm>
            <a:custGeom>
              <a:rect b="b" l="l" r="r" t="t"/>
              <a:pathLst>
                <a:path extrusionOk="0" h="181" w="94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4066" y="3557"/>
              <a:ext cx="106" cy="354"/>
            </a:xfrm>
            <a:custGeom>
              <a:rect b="b" l="l" r="r" t="t"/>
              <a:pathLst>
                <a:path extrusionOk="0" h="150" w="45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4269" y="2321"/>
              <a:ext cx="218" cy="433"/>
            </a:xfrm>
            <a:custGeom>
              <a:rect b="b" l="l" r="r" t="t"/>
              <a:pathLst>
                <a:path extrusionOk="0" h="183" w="92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4366" y="2333"/>
              <a:ext cx="111" cy="355"/>
            </a:xfrm>
            <a:custGeom>
              <a:rect b="b" l="l" r="r" t="t"/>
              <a:pathLst>
                <a:path extrusionOk="0" h="150" w="47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4253" y="2955"/>
              <a:ext cx="304" cy="481"/>
            </a:xfrm>
            <a:custGeom>
              <a:rect b="b" l="l" r="r" t="t"/>
              <a:pathLst>
                <a:path extrusionOk="0" h="204" w="129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3964" y="2577"/>
              <a:ext cx="305" cy="477"/>
            </a:xfrm>
            <a:custGeom>
              <a:rect b="b" l="l" r="r" t="t"/>
              <a:pathLst>
                <a:path extrusionOk="0" h="202" w="129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4262" y="3590"/>
              <a:ext cx="305" cy="479"/>
            </a:xfrm>
            <a:custGeom>
              <a:rect b="b" l="l" r="r" t="t"/>
              <a:pathLst>
                <a:path extrusionOk="0" h="203" w="129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3972" y="3122"/>
              <a:ext cx="304" cy="475"/>
            </a:xfrm>
            <a:custGeom>
              <a:rect b="b" l="l" r="r" t="t"/>
              <a:pathLst>
                <a:path extrusionOk="0" h="201" w="129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981" y="3595"/>
              <a:ext cx="305" cy="482"/>
            </a:xfrm>
            <a:custGeom>
              <a:rect b="b" l="l" r="r" t="t"/>
              <a:pathLst>
                <a:path extrusionOk="0" h="204" w="129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4253" y="2385"/>
              <a:ext cx="304" cy="482"/>
            </a:xfrm>
            <a:custGeom>
              <a:rect b="b" l="l" r="r" t="t"/>
              <a:pathLst>
                <a:path extrusionOk="0" h="204" w="129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950" y="1946"/>
              <a:ext cx="305" cy="484"/>
            </a:xfrm>
            <a:custGeom>
              <a:rect b="b" l="l" r="r" t="t"/>
              <a:pathLst>
                <a:path extrusionOk="0" h="205" w="129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4253" y="1747"/>
              <a:ext cx="304" cy="478"/>
            </a:xfrm>
            <a:custGeom>
              <a:rect b="b" l="l" r="r" t="t"/>
              <a:pathLst>
                <a:path extrusionOk="0" h="202" w="129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4248" y="1211"/>
              <a:ext cx="307" cy="475"/>
            </a:xfrm>
            <a:custGeom>
              <a:rect b="b" l="l" r="r" t="t"/>
              <a:pathLst>
                <a:path extrusionOk="0" h="201" w="13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990" y="1381"/>
              <a:ext cx="274" cy="428"/>
            </a:xfrm>
            <a:custGeom>
              <a:rect b="b" l="l" r="r" t="t"/>
              <a:pathLst>
                <a:path extrusionOk="0" h="181" w="116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993" y="2577"/>
              <a:ext cx="260" cy="474"/>
            </a:xfrm>
            <a:custGeom>
              <a:rect b="b" l="l" r="r" t="t"/>
              <a:pathLst>
                <a:path extrusionOk="0" h="201" w="11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979" y="1962"/>
              <a:ext cx="257" cy="478"/>
            </a:xfrm>
            <a:custGeom>
              <a:rect b="b" l="l" r="r" t="t"/>
              <a:pathLst>
                <a:path extrusionOk="0" h="202" w="109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4019" y="1388"/>
              <a:ext cx="229" cy="421"/>
            </a:xfrm>
            <a:custGeom>
              <a:rect b="b" l="l" r="r" t="t"/>
              <a:pathLst>
                <a:path extrusionOk="0" h="178" w="97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4248" y="1240"/>
              <a:ext cx="276" cy="448"/>
            </a:xfrm>
            <a:custGeom>
              <a:rect b="b" l="l" r="r" t="t"/>
              <a:pathLst>
                <a:path extrusionOk="0" h="190" w="117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4253" y="1766"/>
              <a:ext cx="274" cy="449"/>
            </a:xfrm>
            <a:custGeom>
              <a:rect b="b" l="l" r="r" t="t"/>
              <a:pathLst>
                <a:path extrusionOk="0" h="190" w="116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4253" y="2407"/>
              <a:ext cx="271" cy="441"/>
            </a:xfrm>
            <a:custGeom>
              <a:rect b="b" l="l" r="r" t="t"/>
              <a:pathLst>
                <a:path extrusionOk="0" h="187" w="115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4364" y="2647"/>
              <a:ext cx="2" cy="3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4262" y="2959"/>
              <a:ext cx="267" cy="444"/>
            </a:xfrm>
            <a:custGeom>
              <a:rect b="b" l="l" r="r" t="t"/>
              <a:pathLst>
                <a:path extrusionOk="0" h="188" w="113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4269" y="3621"/>
              <a:ext cx="267" cy="441"/>
            </a:xfrm>
            <a:custGeom>
              <a:rect b="b" l="l" r="r" t="t"/>
              <a:pathLst>
                <a:path extrusionOk="0" h="187" w="113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4002" y="3099"/>
              <a:ext cx="260" cy="472"/>
            </a:xfrm>
            <a:custGeom>
              <a:rect b="b" l="l" r="r" t="t"/>
              <a:pathLst>
                <a:path extrusionOk="0" h="200" w="11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4009" y="3609"/>
              <a:ext cx="260" cy="475"/>
            </a:xfrm>
            <a:custGeom>
              <a:rect b="b" l="l" r="r" t="t"/>
              <a:pathLst>
                <a:path extrusionOk="0" h="201" w="11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4227" y="1606"/>
              <a:ext cx="59" cy="2471"/>
            </a:xfrm>
            <a:custGeom>
              <a:rect b="b" l="l" r="r" t="t"/>
              <a:pathLst>
                <a:path extrusionOk="0" h="1046" w="25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40" name="Google Shape;540;p7"/>
          <p:cNvGrpSpPr/>
          <p:nvPr/>
        </p:nvGrpSpPr>
        <p:grpSpPr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541" name="Google Shape;541;p7"/>
            <p:cNvSpPr/>
            <p:nvPr/>
          </p:nvSpPr>
          <p:spPr>
            <a:xfrm>
              <a:off x="3539" y="1906"/>
              <a:ext cx="192" cy="212"/>
            </a:xfrm>
            <a:custGeom>
              <a:rect b="b" l="l" r="r" t="t"/>
              <a:pathLst>
                <a:path extrusionOk="0" h="90" w="81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603" y="1925"/>
              <a:ext cx="17" cy="16"/>
            </a:xfrm>
            <a:custGeom>
              <a:rect b="b" l="l" r="r" t="t"/>
              <a:pathLst>
                <a:path extrusionOk="0" h="7" w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636" y="1889"/>
              <a:ext cx="26" cy="31"/>
            </a:xfrm>
            <a:custGeom>
              <a:rect b="b" l="l" r="r" t="t"/>
              <a:pathLst>
                <a:path extrusionOk="0" h="13" w="11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622" y="1889"/>
              <a:ext cx="28" cy="36"/>
            </a:xfrm>
            <a:custGeom>
              <a:rect b="b" l="l" r="r" t="t"/>
              <a:pathLst>
                <a:path extrusionOk="0" h="15" w="12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4061" y="1915"/>
              <a:ext cx="191" cy="210"/>
            </a:xfrm>
            <a:custGeom>
              <a:rect b="b" l="l" r="r" t="t"/>
              <a:pathLst>
                <a:path extrusionOk="0" h="89" w="81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4163" y="2189"/>
              <a:ext cx="19" cy="19"/>
            </a:xfrm>
            <a:custGeom>
              <a:rect b="b" l="l" r="r" t="t"/>
              <a:pathLst>
                <a:path extrusionOk="0" h="8" w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4132" y="1899"/>
              <a:ext cx="26" cy="33"/>
            </a:xfrm>
            <a:custGeom>
              <a:rect b="b" l="l" r="r" t="t"/>
              <a:pathLst>
                <a:path extrusionOk="0" h="14" w="11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4144" y="1896"/>
              <a:ext cx="26" cy="36"/>
            </a:xfrm>
            <a:custGeom>
              <a:rect b="b" l="l" r="r" t="t"/>
              <a:pathLst>
                <a:path extrusionOk="0" h="15" w="11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369" y="2088"/>
              <a:ext cx="140" cy="94"/>
            </a:xfrm>
            <a:custGeom>
              <a:rect b="b" l="l" r="r" t="t"/>
              <a:pathLst>
                <a:path extrusionOk="0" h="40" w="59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4172" y="2102"/>
              <a:ext cx="137" cy="94"/>
            </a:xfrm>
            <a:custGeom>
              <a:rect b="b" l="l" r="r" t="t"/>
              <a:pathLst>
                <a:path extrusionOk="0" h="40" w="58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815" y="2414"/>
              <a:ext cx="64" cy="539"/>
            </a:xfrm>
            <a:custGeom>
              <a:rect b="b" l="l" r="r" t="t"/>
              <a:pathLst>
                <a:path extrusionOk="0" h="368" w="52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679" y="2388"/>
              <a:ext cx="304" cy="153"/>
            </a:xfrm>
            <a:custGeom>
              <a:rect b="b" l="l" r="r" t="t"/>
              <a:pathLst>
                <a:path extrusionOk="0" h="65" w="129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457" y="2073"/>
              <a:ext cx="779" cy="357"/>
            </a:xfrm>
            <a:custGeom>
              <a:rect b="b" l="l" r="r" t="t"/>
              <a:pathLst>
                <a:path extrusionOk="0" h="151" w="330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702" y="1828"/>
              <a:ext cx="300" cy="304"/>
            </a:xfrm>
            <a:custGeom>
              <a:rect b="b" l="l" r="r" t="t"/>
              <a:pathLst>
                <a:path extrusionOk="0" h="129" w="127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679" y="2043"/>
              <a:ext cx="311" cy="115"/>
            </a:xfrm>
            <a:custGeom>
              <a:rect b="b" l="l" r="r" t="t"/>
              <a:pathLst>
                <a:path extrusionOk="0" h="49" w="132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665" y="2376"/>
              <a:ext cx="325" cy="113"/>
            </a:xfrm>
            <a:custGeom>
              <a:rect b="b" l="l" r="r" t="t"/>
              <a:pathLst>
                <a:path extrusionOk="0" h="48" w="13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650" y="1563"/>
              <a:ext cx="399" cy="369"/>
            </a:xfrm>
            <a:custGeom>
              <a:rect b="b" l="l" r="r" t="t"/>
              <a:pathLst>
                <a:path extrusionOk="0" h="156" w="169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863" y="1920"/>
              <a:ext cx="66" cy="40"/>
            </a:xfrm>
            <a:custGeom>
              <a:rect b="b" l="l" r="r" t="t"/>
              <a:pathLst>
                <a:path extrusionOk="0" h="17" w="28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780" y="1920"/>
              <a:ext cx="62" cy="40"/>
            </a:xfrm>
            <a:custGeom>
              <a:rect b="b" l="l" r="r" t="t"/>
              <a:pathLst>
                <a:path extrusionOk="0" h="17" w="26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709" y="1948"/>
              <a:ext cx="291" cy="130"/>
            </a:xfrm>
            <a:custGeom>
              <a:rect b="b" l="l" r="r" t="t"/>
              <a:pathLst>
                <a:path extrusionOk="0" h="55" w="123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745" y="1981"/>
              <a:ext cx="196" cy="29"/>
            </a:xfrm>
            <a:custGeom>
              <a:rect b="b" l="l" r="r" t="t"/>
              <a:pathLst>
                <a:path extrusionOk="0" h="12" w="83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721" y="1943"/>
              <a:ext cx="59" cy="55"/>
            </a:xfrm>
            <a:custGeom>
              <a:rect b="b" l="l" r="r" t="t"/>
              <a:pathLst>
                <a:path extrusionOk="0" h="23" w="25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912" y="1960"/>
              <a:ext cx="50" cy="52"/>
            </a:xfrm>
            <a:custGeom>
              <a:rect b="b" l="l" r="r" t="t"/>
              <a:pathLst>
                <a:path extrusionOk="0" h="22" w="21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724" y="2187"/>
              <a:ext cx="103" cy="116"/>
            </a:xfrm>
            <a:custGeom>
              <a:rect b="b" l="l" r="r" t="t"/>
              <a:pathLst>
                <a:path extrusionOk="0" h="49" w="44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C1F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768" y="1754"/>
              <a:ext cx="163" cy="88"/>
            </a:xfrm>
            <a:custGeom>
              <a:rect b="b" l="l" r="r" t="t"/>
              <a:pathLst>
                <a:path extrusionOk="0" h="37" w="69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C1F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719" y="2407"/>
              <a:ext cx="243" cy="35"/>
            </a:xfrm>
            <a:custGeom>
              <a:rect b="b" l="l" r="r" t="t"/>
              <a:pathLst>
                <a:path extrusionOk="0" h="15" w="103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835" y="2116"/>
              <a:ext cx="14" cy="284"/>
            </a:xfrm>
            <a:custGeom>
              <a:rect b="b" l="l" r="r" t="t"/>
              <a:pathLst>
                <a:path extrusionOk="0" h="120" w="6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4170" y="1941"/>
              <a:ext cx="19" cy="17"/>
            </a:xfrm>
            <a:custGeom>
              <a:rect b="b" l="l" r="r" t="t"/>
              <a:pathLst>
                <a:path extrusionOk="0" h="7" w="8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69" name="Google Shape;569;p7"/>
          <p:cNvGrpSpPr/>
          <p:nvPr/>
        </p:nvGrpSpPr>
        <p:grpSpPr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570" name="Google Shape;570;p7"/>
            <p:cNvSpPr/>
            <p:nvPr/>
          </p:nvSpPr>
          <p:spPr>
            <a:xfrm>
              <a:off x="3043" y="1455"/>
              <a:ext cx="518" cy="649"/>
            </a:xfrm>
            <a:custGeom>
              <a:rect b="b" l="l" r="r" t="t"/>
              <a:pathLst>
                <a:path extrusionOk="0" h="275" w="219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801" y="2488"/>
              <a:ext cx="86" cy="807"/>
            </a:xfrm>
            <a:custGeom>
              <a:rect b="b" l="l" r="r" t="t"/>
              <a:pathLst>
                <a:path extrusionOk="0" h="673" w="97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586" y="2513"/>
              <a:ext cx="553" cy="286"/>
            </a:xfrm>
            <a:custGeom>
              <a:rect b="b" l="l" r="r" t="t"/>
              <a:pathLst>
                <a:path extrusionOk="0" h="121" w="234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124" y="1939"/>
              <a:ext cx="1417" cy="763"/>
            </a:xfrm>
            <a:custGeom>
              <a:rect b="b" l="l" r="r" t="t"/>
              <a:pathLst>
                <a:path extrusionOk="0" h="323" w="600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4453" y="1967"/>
              <a:ext cx="251" cy="175"/>
            </a:xfrm>
            <a:custGeom>
              <a:rect b="b" l="l" r="r" t="t"/>
              <a:pathLst>
                <a:path extrusionOk="0" h="74" w="106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2968" y="1967"/>
              <a:ext cx="248" cy="175"/>
            </a:xfrm>
            <a:custGeom>
              <a:rect b="b" l="l" r="r" t="t"/>
              <a:pathLst>
                <a:path extrusionOk="0" h="74" w="105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49" y="1495"/>
              <a:ext cx="548" cy="557"/>
            </a:xfrm>
            <a:custGeom>
              <a:rect b="b" l="l" r="r" t="t"/>
              <a:pathLst>
                <a:path extrusionOk="0" h="236" w="232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72" y="1889"/>
              <a:ext cx="567" cy="208"/>
            </a:xfrm>
            <a:custGeom>
              <a:rect b="b" l="l" r="r" t="t"/>
              <a:pathLst>
                <a:path extrusionOk="0" h="88" w="240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464" y="1107"/>
              <a:ext cx="756" cy="591"/>
            </a:xfrm>
            <a:custGeom>
              <a:rect b="b" l="l" r="r" t="t"/>
              <a:pathLst>
                <a:path extrusionOk="0" h="250" w="32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686" y="1665"/>
              <a:ext cx="113" cy="64"/>
            </a:xfrm>
            <a:custGeom>
              <a:rect b="b" l="l" r="r" t="t"/>
              <a:pathLst>
                <a:path extrusionOk="0" h="27" w="48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839" y="1665"/>
              <a:ext cx="118" cy="64"/>
            </a:xfrm>
            <a:custGeom>
              <a:rect b="b" l="l" r="r" t="t"/>
              <a:pathLst>
                <a:path extrusionOk="0" h="27" w="50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551" y="1717"/>
              <a:ext cx="534" cy="231"/>
            </a:xfrm>
            <a:custGeom>
              <a:rect b="b" l="l" r="r" t="t"/>
              <a:pathLst>
                <a:path extrusionOk="0" h="98" w="226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662" y="1771"/>
              <a:ext cx="357" cy="54"/>
            </a:xfrm>
            <a:custGeom>
              <a:rect b="b" l="l" r="r" t="t"/>
              <a:pathLst>
                <a:path extrusionOk="0" h="23" w="151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957" y="1710"/>
              <a:ext cx="104" cy="94"/>
            </a:xfrm>
            <a:custGeom>
              <a:rect b="b" l="l" r="r" t="t"/>
              <a:pathLst>
                <a:path extrusionOk="0" h="40" w="44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627" y="1731"/>
              <a:ext cx="85" cy="101"/>
            </a:xfrm>
            <a:custGeom>
              <a:rect b="b" l="l" r="r" t="t"/>
              <a:pathLst>
                <a:path extrusionOk="0" h="43" w="36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868" y="2154"/>
              <a:ext cx="191" cy="208"/>
            </a:xfrm>
            <a:custGeom>
              <a:rect b="b" l="l" r="r" t="t"/>
              <a:pathLst>
                <a:path extrusionOk="0" h="88" w="81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674" y="1334"/>
              <a:ext cx="300" cy="187"/>
            </a:xfrm>
            <a:custGeom>
              <a:rect b="b" l="l" r="r" t="t"/>
              <a:pathLst>
                <a:path extrusionOk="0" h="79" w="127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827" y="2019"/>
              <a:ext cx="29" cy="515"/>
            </a:xfrm>
            <a:custGeom>
              <a:rect b="b" l="l" r="r" t="t"/>
              <a:pathLst>
                <a:path extrusionOk="0" h="218" w="12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638" y="2541"/>
              <a:ext cx="442" cy="61"/>
            </a:xfrm>
            <a:custGeom>
              <a:rect b="b" l="l" r="r" t="t"/>
              <a:pathLst>
                <a:path extrusionOk="0" h="26" w="187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90" name="Google Shape;590;p7"/>
          <p:cNvSpPr/>
          <p:nvPr/>
        </p:nvSpPr>
        <p:spPr>
          <a:xfrm>
            <a:off x="0" y="5181600"/>
            <a:ext cx="11163675" cy="1676399"/>
          </a:xfrm>
          <a:custGeom>
            <a:rect b="b" l="l" r="r" t="t"/>
            <a:pathLst>
              <a:path extrusionOk="0" h="1788354" w="11770175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91" name="Google Shape;591;p7"/>
          <p:cNvGrpSpPr/>
          <p:nvPr/>
        </p:nvGrpSpPr>
        <p:grpSpPr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592" name="Google Shape;592;p7"/>
            <p:cNvSpPr/>
            <p:nvPr/>
          </p:nvSpPr>
          <p:spPr>
            <a:xfrm>
              <a:off x="3336" y="1462"/>
              <a:ext cx="748" cy="931"/>
            </a:xfrm>
            <a:custGeom>
              <a:rect b="b" l="l" r="r" t="t"/>
              <a:pathLst>
                <a:path extrusionOk="0" h="394" w="317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423" y="1552"/>
              <a:ext cx="307" cy="222"/>
            </a:xfrm>
            <a:custGeom>
              <a:rect b="b" l="l" r="r" t="t"/>
              <a:pathLst>
                <a:path extrusionOk="0" h="94" w="130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3241" y="1661"/>
              <a:ext cx="754" cy="661"/>
            </a:xfrm>
            <a:custGeom>
              <a:rect b="b" l="l" r="r" t="t"/>
              <a:pathLst>
                <a:path extrusionOk="0" h="280" w="319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2481" y="1188"/>
              <a:ext cx="1055" cy="1314"/>
            </a:xfrm>
            <a:custGeom>
              <a:rect b="b" l="l" r="r" t="t"/>
              <a:pathLst>
                <a:path extrusionOk="0" h="556" w="447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2481" y="1420"/>
              <a:ext cx="1006" cy="1093"/>
            </a:xfrm>
            <a:custGeom>
              <a:rect b="b" l="l" r="r" t="t"/>
              <a:pathLst>
                <a:path extrusionOk="0" h="463" w="426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3111" y="1502"/>
              <a:ext cx="362" cy="844"/>
            </a:xfrm>
            <a:custGeom>
              <a:rect b="b" l="l" r="r" t="t"/>
              <a:pathLst>
                <a:path extrusionOk="0" h="357" w="153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057" y="1590"/>
              <a:ext cx="227" cy="734"/>
            </a:xfrm>
            <a:custGeom>
              <a:rect b="b" l="l" r="r" t="t"/>
              <a:pathLst>
                <a:path extrusionOk="0" h="311" w="96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615" y="1594"/>
              <a:ext cx="149" cy="778"/>
            </a:xfrm>
            <a:custGeom>
              <a:rect b="b" l="l" r="r" t="t"/>
              <a:pathLst>
                <a:path extrusionOk="0" h="329" w="63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2705" y="1301"/>
              <a:ext cx="401" cy="256"/>
            </a:xfrm>
            <a:custGeom>
              <a:rect b="b" l="l" r="r" t="t"/>
              <a:pathLst>
                <a:path extrusionOk="0" h="108" w="170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2674" y="1301"/>
              <a:ext cx="340" cy="286"/>
            </a:xfrm>
            <a:custGeom>
              <a:rect b="b" l="l" r="r" t="t"/>
              <a:pathLst>
                <a:path extrusionOk="0" h="121" w="144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4080" y="2055"/>
              <a:ext cx="1136" cy="1018"/>
            </a:xfrm>
            <a:custGeom>
              <a:rect b="b" l="l" r="r" t="t"/>
              <a:pathLst>
                <a:path extrusionOk="0" h="431" w="48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4217" y="2235"/>
              <a:ext cx="992" cy="838"/>
            </a:xfrm>
            <a:custGeom>
              <a:rect b="b" l="l" r="r" t="t"/>
              <a:pathLst>
                <a:path extrusionOk="0" h="355" w="420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4472" y="2388"/>
              <a:ext cx="101" cy="624"/>
            </a:xfrm>
            <a:custGeom>
              <a:rect b="b" l="l" r="r" t="t"/>
              <a:pathLst>
                <a:path extrusionOk="0" h="264" w="43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4840" y="2556"/>
              <a:ext cx="132" cy="463"/>
            </a:xfrm>
            <a:custGeom>
              <a:rect b="b" l="l" r="r" t="t"/>
              <a:pathLst>
                <a:path extrusionOk="0" h="196" w="5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4517" y="2102"/>
              <a:ext cx="408" cy="274"/>
            </a:xfrm>
            <a:custGeom>
              <a:rect b="b" l="l" r="r" t="t"/>
              <a:pathLst>
                <a:path extrusionOk="0" h="116" w="173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4949" y="2414"/>
              <a:ext cx="234" cy="648"/>
            </a:xfrm>
            <a:custGeom>
              <a:rect b="b" l="l" r="r" t="t"/>
              <a:pathLst>
                <a:path extrusionOk="0" h="274" w="99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4179" y="2322"/>
              <a:ext cx="276" cy="744"/>
            </a:xfrm>
            <a:custGeom>
              <a:rect b="b" l="l" r="r" t="t"/>
              <a:pathLst>
                <a:path extrusionOk="0" h="315" w="117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3773" y="1710"/>
              <a:ext cx="233" cy="548"/>
            </a:xfrm>
            <a:custGeom>
              <a:rect b="b" l="l" r="r" t="t"/>
              <a:pathLst>
                <a:path extrusionOk="0" h="232" w="99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690" y="1765"/>
              <a:ext cx="92" cy="467"/>
            </a:xfrm>
            <a:custGeom>
              <a:rect b="b" l="l" r="r" t="t"/>
              <a:pathLst>
                <a:path extrusionOk="0" h="198" w="39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481" y="1663"/>
              <a:ext cx="2130" cy="1410"/>
            </a:xfrm>
            <a:custGeom>
              <a:rect b="b" l="l" r="r" t="t"/>
              <a:pathLst>
                <a:path extrusionOk="0" h="597" w="902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481" y="2036"/>
              <a:ext cx="2118" cy="1037"/>
            </a:xfrm>
            <a:custGeom>
              <a:rect b="b" l="l" r="r" t="t"/>
              <a:pathLst>
                <a:path extrusionOk="0" h="439" w="897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639" y="1755"/>
              <a:ext cx="1186" cy="657"/>
            </a:xfrm>
            <a:custGeom>
              <a:rect b="b" l="l" r="r" t="t"/>
              <a:pathLst>
                <a:path extrusionOk="0" h="278" w="502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938" y="2223"/>
              <a:ext cx="567" cy="850"/>
            </a:xfrm>
            <a:custGeom>
              <a:rect b="b" l="l" r="r" t="t"/>
              <a:pathLst>
                <a:path extrusionOk="0" h="360" w="24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073" y="1769"/>
              <a:ext cx="102" cy="374"/>
            </a:xfrm>
            <a:custGeom>
              <a:rect b="b" l="l" r="r" t="t"/>
              <a:pathLst>
                <a:path extrusionOk="0" h="158" w="43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3477" y="2414"/>
              <a:ext cx="291" cy="659"/>
            </a:xfrm>
            <a:custGeom>
              <a:rect b="b" l="l" r="r" t="t"/>
              <a:pathLst>
                <a:path extrusionOk="0" h="279" w="123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442" y="2393"/>
              <a:ext cx="364" cy="680"/>
            </a:xfrm>
            <a:custGeom>
              <a:rect b="b" l="l" r="r" t="t"/>
              <a:pathLst>
                <a:path extrusionOk="0" h="288" w="154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81" y="2452"/>
              <a:ext cx="276" cy="621"/>
            </a:xfrm>
            <a:custGeom>
              <a:rect b="b" l="l" r="r" t="t"/>
              <a:pathLst>
                <a:path extrusionOk="0" h="263" w="117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81" y="2433"/>
              <a:ext cx="314" cy="640"/>
            </a:xfrm>
            <a:custGeom>
              <a:rect b="b" l="l" r="r" t="t"/>
              <a:pathLst>
                <a:path extrusionOk="0" h="271" w="133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3307" y="1817"/>
              <a:ext cx="57" cy="281"/>
            </a:xfrm>
            <a:custGeom>
              <a:rect b="b" l="l" r="r" t="t"/>
              <a:pathLst>
                <a:path extrusionOk="0" h="119" w="24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3865" y="2511"/>
              <a:ext cx="949" cy="562"/>
            </a:xfrm>
            <a:custGeom>
              <a:rect b="b" l="l" r="r" t="t"/>
              <a:pathLst>
                <a:path extrusionOk="0" h="238" w="402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4120" y="2639"/>
              <a:ext cx="465" cy="120"/>
            </a:xfrm>
            <a:custGeom>
              <a:rect b="b" l="l" r="r" t="t"/>
              <a:pathLst>
                <a:path extrusionOk="0" h="51" w="197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3919" y="2629"/>
              <a:ext cx="888" cy="459"/>
            </a:xfrm>
            <a:custGeom>
              <a:rect b="b" l="l" r="r" t="t"/>
              <a:pathLst>
                <a:path extrusionOk="0" h="194" w="376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3905" y="2660"/>
              <a:ext cx="869" cy="423"/>
            </a:xfrm>
            <a:custGeom>
              <a:rect b="b" l="l" r="r" t="t"/>
              <a:pathLst>
                <a:path extrusionOk="0" h="179" w="368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4240" y="2565"/>
              <a:ext cx="218" cy="218"/>
            </a:xfrm>
            <a:custGeom>
              <a:rect b="b" l="l" r="r" t="t"/>
              <a:pathLst>
                <a:path extrusionOk="0" h="92" w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4243" y="2577"/>
              <a:ext cx="233" cy="213"/>
            </a:xfrm>
            <a:custGeom>
              <a:rect b="b" l="l" r="r" t="t"/>
              <a:pathLst>
                <a:path extrusionOk="0" h="90" w="99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3310" y="2072"/>
              <a:ext cx="507" cy="167"/>
            </a:xfrm>
            <a:custGeom>
              <a:rect b="b" l="l" r="r" t="t"/>
              <a:pathLst>
                <a:path extrusionOk="0" h="71" w="215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28" name="Google Shape;628;p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629" name="Google Shape;629;p7"/>
            <p:cNvGrpSpPr/>
            <p:nvPr/>
          </p:nvGrpSpPr>
          <p:grpSpPr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630" name="Google Shape;630;p7"/>
              <p:cNvSpPr/>
              <p:nvPr/>
            </p:nvSpPr>
            <p:spPr>
              <a:xfrm>
                <a:off x="2494" y="-126"/>
                <a:ext cx="1751" cy="1833"/>
              </a:xfrm>
              <a:custGeom>
                <a:rect b="b" l="l" r="r" t="t"/>
                <a:pathLst>
                  <a:path extrusionOk="0" h="776" w="741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2365" y="89"/>
                <a:ext cx="1807" cy="1630"/>
              </a:xfrm>
              <a:custGeom>
                <a:rect b="b" l="l" r="r" t="t"/>
                <a:pathLst>
                  <a:path extrusionOk="0" h="690" w="765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3614" y="219"/>
                <a:ext cx="532" cy="1252"/>
              </a:xfrm>
              <a:custGeom>
                <a:rect b="b" l="l" r="r" t="t"/>
                <a:pathLst>
                  <a:path extrusionOk="0" h="530" w="225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>
                <a:off x="3536" y="349"/>
                <a:ext cx="329" cy="1091"/>
              </a:xfrm>
              <a:custGeom>
                <a:rect b="b" l="l" r="r" t="t"/>
                <a:pathLst>
                  <a:path extrusionOk="0" h="462" w="139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>
                <a:off x="3005" y="-100"/>
                <a:ext cx="680" cy="425"/>
              </a:xfrm>
              <a:custGeom>
                <a:rect b="b" l="l" r="r" t="t"/>
                <a:pathLst>
                  <a:path extrusionOk="0" h="180" w="288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>
                <a:off x="2955" y="-100"/>
                <a:ext cx="579" cy="475"/>
              </a:xfrm>
              <a:custGeom>
                <a:rect b="b" l="l" r="r" t="t"/>
                <a:pathLst>
                  <a:path extrusionOk="0" h="201" w="245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>
                <a:off x="477" y="-161"/>
                <a:ext cx="2412" cy="1991"/>
              </a:xfrm>
              <a:custGeom>
                <a:rect b="b" l="l" r="r" t="t"/>
                <a:pathLst>
                  <a:path extrusionOk="0" h="843" w="1021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560" y="61"/>
                <a:ext cx="831" cy="1540"/>
              </a:xfrm>
              <a:custGeom>
                <a:rect b="b" l="l" r="r" t="t"/>
                <a:pathLst>
                  <a:path extrusionOk="0" h="652" w="3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1984" y="172"/>
                <a:ext cx="262" cy="1389"/>
              </a:xfrm>
              <a:custGeom>
                <a:rect b="b" l="l" r="r" t="t"/>
                <a:pathLst>
                  <a:path extrusionOk="0" h="588" w="111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1287" y="-367"/>
                <a:ext cx="721" cy="470"/>
              </a:xfrm>
              <a:custGeom>
                <a:rect b="b" l="l" r="r" t="t"/>
                <a:pathLst>
                  <a:path extrusionOk="0" h="199" w="305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1391" y="-343"/>
                <a:ext cx="659" cy="491"/>
              </a:xfrm>
              <a:custGeom>
                <a:rect b="b" l="l" r="r" t="t"/>
                <a:pathLst>
                  <a:path extrusionOk="0" h="208" w="279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3151" y="179"/>
                <a:ext cx="2618" cy="2563"/>
              </a:xfrm>
              <a:custGeom>
                <a:rect b="b" l="l" r="r" t="t"/>
                <a:pathLst>
                  <a:path extrusionOk="0" h="917" w="980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>
                <a:off x="3255" y="538"/>
                <a:ext cx="2612" cy="2224"/>
              </a:xfrm>
              <a:custGeom>
                <a:rect b="b" l="l" r="r" t="t"/>
                <a:pathLst>
                  <a:path extrusionOk="0" h="688" w="962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>
                <a:off x="3817" y="226"/>
                <a:ext cx="1209" cy="655"/>
              </a:xfrm>
              <a:custGeom>
                <a:rect b="b" l="l" r="r" t="t"/>
                <a:pathLst>
                  <a:path extrusionOk="0" h="249" w="420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4" name="Google Shape;644;p7"/>
              <p:cNvSpPr/>
              <p:nvPr/>
            </p:nvSpPr>
            <p:spPr>
              <a:xfrm>
                <a:off x="4379" y="325"/>
                <a:ext cx="69" cy="329"/>
              </a:xfrm>
              <a:custGeom>
                <a:rect b="b" l="l" r="r" t="t"/>
                <a:pathLst>
                  <a:path extrusionOk="0" h="139" w="2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3817" y="536"/>
                <a:ext cx="425" cy="134"/>
              </a:xfrm>
              <a:custGeom>
                <a:rect b="b" l="l" r="r" t="t"/>
                <a:pathLst>
                  <a:path extrusionOk="0" h="57" w="180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6" name="Google Shape;646;p7"/>
              <p:cNvSpPr/>
              <p:nvPr/>
            </p:nvSpPr>
            <p:spPr>
              <a:xfrm>
                <a:off x="4828" y="848"/>
                <a:ext cx="476" cy="1580"/>
              </a:xfrm>
              <a:custGeom>
                <a:rect b="b" l="l" r="r" t="t"/>
                <a:pathLst>
                  <a:path extrusionOk="0" h="582" w="21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4814" y="840"/>
                <a:ext cx="490" cy="1496"/>
              </a:xfrm>
              <a:custGeom>
                <a:rect b="b" l="l" r="r" t="t"/>
                <a:pathLst>
                  <a:path extrusionOk="0" h="516" w="211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4490" y="916"/>
                <a:ext cx="471" cy="1363"/>
              </a:xfrm>
              <a:custGeom>
                <a:rect b="b" l="l" r="r" t="t"/>
                <a:pathLst>
                  <a:path extrusionOk="0" h="577" w="199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4635" y="897"/>
                <a:ext cx="337" cy="1382"/>
              </a:xfrm>
              <a:custGeom>
                <a:rect b="b" l="l" r="r" t="t"/>
                <a:pathLst>
                  <a:path extrusionOk="0" h="585" w="143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3862" y="852"/>
                <a:ext cx="373" cy="1429"/>
              </a:xfrm>
              <a:custGeom>
                <a:rect b="b" l="l" r="r" t="t"/>
                <a:pathLst>
                  <a:path extrusionOk="0" h="605" w="158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1" name="Google Shape;651;p7"/>
              <p:cNvSpPr/>
              <p:nvPr/>
            </p:nvSpPr>
            <p:spPr>
              <a:xfrm>
                <a:off x="3751" y="826"/>
                <a:ext cx="388" cy="1429"/>
              </a:xfrm>
              <a:custGeom>
                <a:rect b="b" l="l" r="r" t="t"/>
                <a:pathLst>
                  <a:path extrusionOk="0" h="605" w="164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2" name="Google Shape;652;p7"/>
              <p:cNvSpPr/>
              <p:nvPr/>
            </p:nvSpPr>
            <p:spPr>
              <a:xfrm>
                <a:off x="3231" y="748"/>
                <a:ext cx="582" cy="1363"/>
              </a:xfrm>
              <a:custGeom>
                <a:rect b="b" l="l" r="r" t="t"/>
                <a:pathLst>
                  <a:path extrusionOk="0" h="577" w="246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3" name="Google Shape;653;p7"/>
              <p:cNvSpPr/>
              <p:nvPr/>
            </p:nvSpPr>
            <p:spPr>
              <a:xfrm>
                <a:off x="3246" y="729"/>
                <a:ext cx="472" cy="1304"/>
              </a:xfrm>
              <a:custGeom>
                <a:rect b="b" l="l" r="r" t="t"/>
                <a:pathLst>
                  <a:path extrusionOk="0" h="552" w="200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4" name="Google Shape;654;p7"/>
              <p:cNvSpPr/>
              <p:nvPr/>
            </p:nvSpPr>
            <p:spPr>
              <a:xfrm>
                <a:off x="437" y="-171"/>
                <a:ext cx="4212" cy="3912"/>
              </a:xfrm>
              <a:custGeom>
                <a:rect b="b" l="l" r="r" t="t"/>
                <a:pathLst>
                  <a:path extrusionOk="0" h="1656" w="1783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5" name="Google Shape;655;p7"/>
              <p:cNvSpPr/>
              <p:nvPr/>
            </p:nvSpPr>
            <p:spPr>
              <a:xfrm>
                <a:off x="506" y="356"/>
                <a:ext cx="4263" cy="3052"/>
              </a:xfrm>
              <a:custGeom>
                <a:rect b="b" l="l" r="r" t="t"/>
                <a:pathLst>
                  <a:path extrusionOk="0" h="1292" w="1805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1559" y="-126"/>
                <a:ext cx="1861" cy="1007"/>
              </a:xfrm>
              <a:custGeom>
                <a:rect b="b" l="l" r="r" t="t"/>
                <a:pathLst>
                  <a:path extrusionOk="0" h="426" w="788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2610" y="-43"/>
                <a:ext cx="132" cy="609"/>
              </a:xfrm>
              <a:custGeom>
                <a:rect b="b" l="l" r="r" t="t"/>
                <a:pathLst>
                  <a:path extrusionOk="0" h="258" w="56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8" name="Google Shape;658;p7"/>
              <p:cNvSpPr/>
              <p:nvPr/>
            </p:nvSpPr>
            <p:spPr>
              <a:xfrm>
                <a:off x="1559" y="344"/>
                <a:ext cx="798" cy="267"/>
              </a:xfrm>
              <a:custGeom>
                <a:rect b="b" l="l" r="r" t="t"/>
                <a:pathLst>
                  <a:path extrusionOk="0" h="113" w="338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9" name="Google Shape;659;p7"/>
              <p:cNvSpPr/>
              <p:nvPr/>
            </p:nvSpPr>
            <p:spPr>
              <a:xfrm>
                <a:off x="3484" y="3507"/>
                <a:ext cx="45" cy="26"/>
              </a:xfrm>
              <a:custGeom>
                <a:rect b="b" l="l" r="r" t="t"/>
                <a:pathLst>
                  <a:path extrusionOk="0" h="11" w="19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0" name="Google Shape;660;p7"/>
              <p:cNvSpPr/>
              <p:nvPr/>
            </p:nvSpPr>
            <p:spPr>
              <a:xfrm>
                <a:off x="3456" y="937"/>
                <a:ext cx="940" cy="2570"/>
              </a:xfrm>
              <a:custGeom>
                <a:rect b="b" l="l" r="r" t="t"/>
                <a:pathLst>
                  <a:path extrusionOk="0" h="1088" w="39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2825" y="1060"/>
                <a:ext cx="877" cy="2553"/>
              </a:xfrm>
              <a:custGeom>
                <a:rect b="b" l="l" r="r" t="t"/>
                <a:pathLst>
                  <a:path extrusionOk="0" h="1081" w="37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>
                <a:off x="2294" y="-34"/>
                <a:ext cx="340" cy="123"/>
              </a:xfrm>
              <a:custGeom>
                <a:rect b="b" l="l" r="r" t="t"/>
                <a:pathLst>
                  <a:path extrusionOk="0" h="52" w="144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513" y="772"/>
                <a:ext cx="3831" cy="2813"/>
              </a:xfrm>
              <a:custGeom>
                <a:rect b="b" l="l" r="r" t="t"/>
                <a:pathLst>
                  <a:path extrusionOk="0" h="1191" w="1622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1408" y="1313"/>
                <a:ext cx="4828" cy="3361"/>
              </a:xfrm>
              <a:custGeom>
                <a:rect b="b" l="l" r="r" t="t"/>
                <a:pathLst>
                  <a:path extrusionOk="0" h="1423" w="2044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1559" y="2099"/>
                <a:ext cx="4424" cy="2575"/>
              </a:xfrm>
              <a:custGeom>
                <a:rect b="b" l="l" r="r" t="t"/>
                <a:pathLst>
                  <a:path extrusionOk="0" h="1090" w="1873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2761" y="1407"/>
                <a:ext cx="2079" cy="1236"/>
              </a:xfrm>
              <a:custGeom>
                <a:rect b="b" l="l" r="r" t="t"/>
                <a:pathLst>
                  <a:path extrusionOk="0" h="523" w="880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3520" y="1618"/>
                <a:ext cx="141" cy="682"/>
              </a:xfrm>
              <a:custGeom>
                <a:rect b="b" l="l" r="r" t="t"/>
                <a:pathLst>
                  <a:path extrusionOk="0" h="289" w="60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3947" y="2057"/>
                <a:ext cx="893" cy="290"/>
              </a:xfrm>
              <a:custGeom>
                <a:rect b="b" l="l" r="r" t="t"/>
                <a:pathLst>
                  <a:path extrusionOk="0" h="123" w="378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1970" y="2567"/>
                <a:ext cx="808" cy="2107"/>
              </a:xfrm>
              <a:custGeom>
                <a:rect b="b" l="l" r="r" t="t"/>
                <a:pathLst>
                  <a:path extrusionOk="0" h="892" w="34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1906" y="2543"/>
                <a:ext cx="907" cy="2131"/>
              </a:xfrm>
              <a:custGeom>
                <a:rect b="b" l="l" r="r" t="t"/>
                <a:pathLst>
                  <a:path extrusionOk="0" h="902" w="384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2601" y="2579"/>
                <a:ext cx="446" cy="2095"/>
              </a:xfrm>
              <a:custGeom>
                <a:rect b="b" l="l" r="r" t="t"/>
                <a:pathLst>
                  <a:path extrusionOk="0" h="887" w="189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2528" y="2534"/>
                <a:ext cx="590" cy="2140"/>
              </a:xfrm>
              <a:custGeom>
                <a:rect b="b" l="l" r="r" t="t"/>
                <a:pathLst>
                  <a:path extrusionOk="0" h="906" w="250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4228" y="2567"/>
                <a:ext cx="518" cy="2107"/>
              </a:xfrm>
              <a:custGeom>
                <a:rect b="b" l="l" r="r" t="t"/>
                <a:pathLst>
                  <a:path extrusionOk="0" h="892" w="219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4169" y="2496"/>
                <a:ext cx="685" cy="2178"/>
              </a:xfrm>
              <a:custGeom>
                <a:rect b="b" l="l" r="r" t="t"/>
                <a:pathLst>
                  <a:path extrusionOk="0" h="922" w="290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4736" y="2574"/>
                <a:ext cx="1042" cy="2100"/>
              </a:xfrm>
              <a:custGeom>
                <a:rect b="b" l="l" r="r" t="t"/>
                <a:pathLst>
                  <a:path extrusionOk="0" h="889" w="441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4861" y="2466"/>
                <a:ext cx="990" cy="2208"/>
              </a:xfrm>
              <a:custGeom>
                <a:rect b="b" l="l" r="r" t="t"/>
                <a:pathLst>
                  <a:path extrusionOk="0" h="935" w="419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77" name="Google Shape;677;p7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678" name="Google Shape;678;p7"/>
              <p:cNvSpPr/>
              <p:nvPr/>
            </p:nvSpPr>
            <p:spPr>
              <a:xfrm>
                <a:off x="3900133" y="5425719"/>
                <a:ext cx="1778554" cy="1449267"/>
              </a:xfrm>
              <a:custGeom>
                <a:rect b="b" l="l" r="r" t="t"/>
                <a:pathLst>
                  <a:path extrusionOk="0" h="1407849" w="1778554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3983652" y="5722937"/>
                <a:ext cx="1620621" cy="1152049"/>
              </a:xfrm>
              <a:custGeom>
                <a:rect b="b" l="l" r="r" t="t"/>
                <a:pathLst>
                  <a:path extrusionOk="0" h="1152049" w="1620621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4413283" y="5447624"/>
                <a:ext cx="783966" cy="467060"/>
              </a:xfrm>
              <a:custGeom>
                <a:rect b="b" l="l" r="r" t="t"/>
                <a:pathLst>
                  <a:path extrusionOk="0" h="250" w="42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4857425" y="5528233"/>
                <a:ext cx="53740" cy="257634"/>
              </a:xfrm>
              <a:custGeom>
                <a:rect b="b" l="l" r="r" t="t"/>
                <a:pathLst>
                  <a:path extrusionOk="0" h="138" w="2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4413283" y="5692613"/>
                <a:ext cx="335873" cy="108269"/>
              </a:xfrm>
              <a:custGeom>
                <a:rect b="b" l="l" r="r" t="t"/>
                <a:pathLst>
                  <a:path extrusionOk="0" h="58" w="180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5052476" y="5994504"/>
                <a:ext cx="189023" cy="880483"/>
              </a:xfrm>
              <a:custGeom>
                <a:rect b="b" l="l" r="r" t="t"/>
                <a:pathLst>
                  <a:path extrusionOk="0" h="880483" w="18902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>
                <a:off x="5062398" y="5980278"/>
                <a:ext cx="196539" cy="894708"/>
              </a:xfrm>
              <a:custGeom>
                <a:rect b="b" l="l" r="r" t="t"/>
                <a:pathLst>
                  <a:path extrusionOk="0" h="894708" w="196539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4450427" y="5944715"/>
                <a:ext cx="194220" cy="930271"/>
              </a:xfrm>
              <a:custGeom>
                <a:rect b="b" l="l" r="r" t="t"/>
                <a:pathLst>
                  <a:path extrusionOk="0" h="930271" w="194220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4421502" y="5931608"/>
                <a:ext cx="245464" cy="943378"/>
              </a:xfrm>
              <a:custGeom>
                <a:rect b="b" l="l" r="r" t="t"/>
                <a:pathLst>
                  <a:path extrusionOk="0" h="943378" w="245464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87" name="Google Shape;687;p7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688" name="Google Shape;688;p7"/>
              <p:cNvSpPr/>
              <p:nvPr/>
            </p:nvSpPr>
            <p:spPr>
              <a:xfrm>
                <a:off x="-1588" y="5362669"/>
                <a:ext cx="1522208" cy="1521243"/>
              </a:xfrm>
              <a:custGeom>
                <a:rect b="b" l="l" r="r" t="t"/>
                <a:pathLst>
                  <a:path extrusionOk="0" h="1521243" w="1522208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-1588" y="5667284"/>
                <a:ext cx="1425345" cy="1216628"/>
              </a:xfrm>
              <a:custGeom>
                <a:rect b="b" l="l" r="r" t="t"/>
                <a:pathLst>
                  <a:path extrusionOk="0" h="1216628" w="1425345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907409" y="5750479"/>
                <a:ext cx="488244" cy="1133433"/>
              </a:xfrm>
              <a:custGeom>
                <a:rect b="b" l="l" r="r" t="t"/>
                <a:pathLst>
                  <a:path extrusionOk="0" h="1133433" w="488244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829495" y="5883222"/>
                <a:ext cx="371297" cy="967030"/>
              </a:xfrm>
              <a:custGeom>
                <a:rect b="b" l="l" r="r" t="t"/>
                <a:pathLst>
                  <a:path extrusionOk="0" h="311" w="96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191754" y="5883222"/>
                <a:ext cx="168331" cy="925033"/>
              </a:xfrm>
              <a:custGeom>
                <a:rect b="b" l="l" r="r" t="t"/>
                <a:pathLst>
                  <a:path extrusionOk="0" h="329" w="63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321611" y="5460466"/>
                <a:ext cx="578583" cy="369370"/>
              </a:xfrm>
              <a:custGeom>
                <a:rect b="b" l="l" r="r" t="t"/>
                <a:pathLst>
                  <a:path extrusionOk="0" h="108" w="170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276883" y="5460466"/>
                <a:ext cx="490570" cy="412655"/>
              </a:xfrm>
              <a:custGeom>
                <a:rect b="b" l="l" r="r" t="t"/>
                <a:pathLst>
                  <a:path extrusionOk="0" h="121" w="144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95" name="Google Shape;695;p7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696" name="Google Shape;696;p7"/>
              <p:cNvSpPr/>
              <p:nvPr/>
            </p:nvSpPr>
            <p:spPr>
              <a:xfrm>
                <a:off x="1623186" y="-214403"/>
                <a:ext cx="1171187" cy="716005"/>
              </a:xfrm>
              <a:custGeom>
                <a:rect b="b" l="l" r="r" t="t"/>
                <a:pathLst>
                  <a:path extrusionOk="0" h="238" w="402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1937889" y="-65032"/>
                <a:ext cx="573870" cy="148095"/>
              </a:xfrm>
              <a:custGeom>
                <a:rect b="b" l="l" r="r" t="t"/>
                <a:pathLst>
                  <a:path extrusionOk="0" h="51" w="197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1689829" y="-108344"/>
                <a:ext cx="1095906" cy="609946"/>
              </a:xfrm>
              <a:custGeom>
                <a:rect b="b" l="l" r="r" t="t"/>
                <a:pathLst>
                  <a:path extrusionOk="0" h="194" w="376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1672551" y="-39116"/>
                <a:ext cx="1072457" cy="540718"/>
              </a:xfrm>
              <a:custGeom>
                <a:rect b="b" l="l" r="r" t="t"/>
                <a:pathLst>
                  <a:path extrusionOk="0" h="179" w="368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2085984" y="-156358"/>
                <a:ext cx="269040" cy="269040"/>
              </a:xfrm>
              <a:custGeom>
                <a:rect b="b" l="l" r="r" t="t"/>
                <a:pathLst>
                  <a:path extrusionOk="0" h="92" w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2089686" y="-141548"/>
                <a:ext cx="287552" cy="262869"/>
              </a:xfrm>
              <a:custGeom>
                <a:rect b="b" l="l" r="r" t="t"/>
                <a:pathLst>
                  <a:path extrusionOk="0" h="90" w="99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702" name="Google Shape;702;p7"/>
          <p:cNvGrpSpPr/>
          <p:nvPr/>
        </p:nvGrpSpPr>
        <p:grpSpPr>
          <a:xfrm rot="-1651836">
            <a:off x="369246" y="506291"/>
            <a:ext cx="892898" cy="1021771"/>
            <a:chOff x="4634" y="754"/>
            <a:chExt cx="1164" cy="1332"/>
          </a:xfrm>
        </p:grpSpPr>
        <p:sp>
          <p:nvSpPr>
            <p:cNvPr id="703" name="Google Shape;703;p7"/>
            <p:cNvSpPr/>
            <p:nvPr/>
          </p:nvSpPr>
          <p:spPr>
            <a:xfrm>
              <a:off x="4634" y="754"/>
              <a:ext cx="1164" cy="1235"/>
            </a:xfrm>
            <a:custGeom>
              <a:rect b="b" l="l" r="r" t="t"/>
              <a:pathLst>
                <a:path extrusionOk="0" h="523" w="49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4733" y="829"/>
              <a:ext cx="987" cy="1002"/>
            </a:xfrm>
            <a:custGeom>
              <a:rect b="b" l="l" r="r" t="t"/>
              <a:pathLst>
                <a:path extrusionOk="0" h="424" w="418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5118" y="1094"/>
              <a:ext cx="163" cy="696"/>
            </a:xfrm>
            <a:custGeom>
              <a:rect b="b" l="l" r="r" t="t"/>
              <a:pathLst>
                <a:path extrusionOk="0" h="295" w="69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4858" y="1299"/>
              <a:ext cx="317" cy="338"/>
            </a:xfrm>
            <a:custGeom>
              <a:rect b="b" l="l" r="r" t="t"/>
              <a:pathLst>
                <a:path extrusionOk="0" h="143" w="134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4912" y="1710"/>
              <a:ext cx="277" cy="95"/>
            </a:xfrm>
            <a:custGeom>
              <a:rect b="b" l="l" r="r" t="t"/>
              <a:pathLst>
                <a:path extrusionOk="0" h="40" w="117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5257" y="1401"/>
              <a:ext cx="387" cy="260"/>
            </a:xfrm>
            <a:custGeom>
              <a:rect b="b" l="l" r="r" t="t"/>
              <a:pathLst>
                <a:path extrusionOk="0" h="110" w="164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5238" y="1701"/>
              <a:ext cx="373" cy="118"/>
            </a:xfrm>
            <a:custGeom>
              <a:rect b="b" l="l" r="r" t="t"/>
              <a:pathLst>
                <a:path extrusionOk="0" h="50" w="158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5042" y="1847"/>
              <a:ext cx="187" cy="239"/>
            </a:xfrm>
            <a:custGeom>
              <a:rect b="b" l="l" r="r" t="t"/>
              <a:pathLst>
                <a:path extrusionOk="0" h="101" w="79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11" name="Google Shape;711;p7"/>
          <p:cNvGrpSpPr/>
          <p:nvPr/>
        </p:nvGrpSpPr>
        <p:grpSpPr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712" name="Google Shape;712;p7"/>
            <p:cNvSpPr/>
            <p:nvPr/>
          </p:nvSpPr>
          <p:spPr>
            <a:xfrm>
              <a:off x="4634" y="754"/>
              <a:ext cx="1164" cy="1235"/>
            </a:xfrm>
            <a:custGeom>
              <a:rect b="b" l="l" r="r" t="t"/>
              <a:pathLst>
                <a:path extrusionOk="0" h="523" w="49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4733" y="829"/>
              <a:ext cx="987" cy="1002"/>
            </a:xfrm>
            <a:custGeom>
              <a:rect b="b" l="l" r="r" t="t"/>
              <a:pathLst>
                <a:path extrusionOk="0" h="424" w="418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5118" y="1094"/>
              <a:ext cx="163" cy="696"/>
            </a:xfrm>
            <a:custGeom>
              <a:rect b="b" l="l" r="r" t="t"/>
              <a:pathLst>
                <a:path extrusionOk="0" h="295" w="69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4858" y="1299"/>
              <a:ext cx="317" cy="338"/>
            </a:xfrm>
            <a:custGeom>
              <a:rect b="b" l="l" r="r" t="t"/>
              <a:pathLst>
                <a:path extrusionOk="0" h="143" w="134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4912" y="1710"/>
              <a:ext cx="277" cy="95"/>
            </a:xfrm>
            <a:custGeom>
              <a:rect b="b" l="l" r="r" t="t"/>
              <a:pathLst>
                <a:path extrusionOk="0" h="40" w="117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5257" y="1401"/>
              <a:ext cx="387" cy="260"/>
            </a:xfrm>
            <a:custGeom>
              <a:rect b="b" l="l" r="r" t="t"/>
              <a:pathLst>
                <a:path extrusionOk="0" h="110" w="164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5238" y="1701"/>
              <a:ext cx="373" cy="118"/>
            </a:xfrm>
            <a:custGeom>
              <a:rect b="b" l="l" r="r" t="t"/>
              <a:pathLst>
                <a:path extrusionOk="0" h="50" w="158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5042" y="1847"/>
              <a:ext cx="187" cy="239"/>
            </a:xfrm>
            <a:custGeom>
              <a:rect b="b" l="l" r="r" t="t"/>
              <a:pathLst>
                <a:path extrusionOk="0" h="101" w="79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20" name="Google Shape;720;p7"/>
          <p:cNvGrpSpPr/>
          <p:nvPr/>
        </p:nvGrpSpPr>
        <p:grpSpPr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721" name="Google Shape;721;p7"/>
            <p:cNvSpPr/>
            <p:nvPr/>
          </p:nvSpPr>
          <p:spPr>
            <a:xfrm>
              <a:off x="3971" y="1976"/>
              <a:ext cx="78" cy="109"/>
            </a:xfrm>
            <a:custGeom>
              <a:rect b="b" l="l" r="r" t="t"/>
              <a:pathLst>
                <a:path extrusionOk="0" h="46" w="33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3636" y="1964"/>
              <a:ext cx="413" cy="388"/>
            </a:xfrm>
            <a:custGeom>
              <a:rect b="b" l="l" r="r" t="t"/>
              <a:pathLst>
                <a:path extrusionOk="0" h="164" w="175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3676" y="1964"/>
              <a:ext cx="364" cy="367"/>
            </a:xfrm>
            <a:custGeom>
              <a:rect b="b" l="l" r="r" t="t"/>
              <a:pathLst>
                <a:path extrusionOk="0" h="155" w="154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3771" y="2080"/>
              <a:ext cx="207" cy="116"/>
            </a:xfrm>
            <a:custGeom>
              <a:rect b="b" l="l" r="r" t="t"/>
              <a:pathLst>
                <a:path extrusionOk="0" h="49" w="88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3905" y="2128"/>
              <a:ext cx="59" cy="151"/>
            </a:xfrm>
            <a:custGeom>
              <a:rect b="b" l="l" r="r" t="t"/>
              <a:pathLst>
                <a:path extrusionOk="0" h="64" w="25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3983" y="2106"/>
              <a:ext cx="38" cy="90"/>
            </a:xfrm>
            <a:custGeom>
              <a:rect b="b" l="l" r="r" t="t"/>
              <a:pathLst>
                <a:path extrusionOk="0" h="38" w="16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3910" y="2005"/>
              <a:ext cx="54" cy="78"/>
            </a:xfrm>
            <a:custGeom>
              <a:rect b="b" l="l" r="r" t="t"/>
              <a:pathLst>
                <a:path extrusionOk="0" h="33" w="2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3794" y="2033"/>
              <a:ext cx="140" cy="69"/>
            </a:xfrm>
            <a:custGeom>
              <a:rect b="b" l="l" r="r" t="t"/>
              <a:pathLst>
                <a:path extrusionOk="0" h="29" w="5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29" name="Google Shape;729;p7"/>
          <p:cNvSpPr txBox="1"/>
          <p:nvPr>
            <p:ph type="title"/>
          </p:nvPr>
        </p:nvSpPr>
        <p:spPr>
          <a:xfrm>
            <a:off x="2034904" y="828876"/>
            <a:ext cx="6058552" cy="3507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0" name="Google Shape;730;p7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1" name="Google Shape;731;p7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2" name="Google Shape;732;p7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8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5" name="Google Shape;735;p8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6" name="Google Shape;736;p8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"/>
          <p:cNvSpPr txBox="1"/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0"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9" name="Google Shape;739;p9"/>
          <p:cNvSpPr txBox="1"/>
          <p:nvPr>
            <p:ph idx="1" type="body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29972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indent="-29972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indent="-29972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indent="-29972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740" name="Google Shape;740;p9"/>
          <p:cNvSpPr txBox="1"/>
          <p:nvPr>
            <p:ph idx="2" type="body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/>
        </p:txBody>
      </p:sp>
      <p:sp>
        <p:nvSpPr>
          <p:cNvPr id="741" name="Google Shape;741;p9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2" name="Google Shape;742;p9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3" name="Google Shape;743;p9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0"/>
          <p:cNvSpPr txBox="1"/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0"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6" name="Google Shape;746;p10"/>
          <p:cNvSpPr/>
          <p:nvPr>
            <p:ph idx="2" type="pic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47" name="Google Shape;747;p10"/>
          <p:cNvSpPr txBox="1"/>
          <p:nvPr>
            <p:ph idx="1" type="body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/>
        </p:txBody>
      </p:sp>
      <p:sp>
        <p:nvSpPr>
          <p:cNvPr id="748" name="Google Shape;748;p10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9" name="Google Shape;749;p10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10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8761412" y="5521528"/>
            <a:ext cx="3428760" cy="1336472"/>
          </a:xfrm>
          <a:custGeom>
            <a:rect b="b" l="l" r="r" t="t"/>
            <a:pathLst>
              <a:path extrusionOk="0" h="2763306" w="5150129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5652178"/>
            <a:ext cx="11415151" cy="1205823"/>
          </a:xfrm>
          <a:custGeom>
            <a:rect b="b" l="l" r="r" t="t"/>
            <a:pathLst>
              <a:path extrusionOk="0" h="2245075" w="12079179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13749" y="5865035"/>
            <a:ext cx="11415151" cy="1004325"/>
          </a:xfrm>
          <a:custGeom>
            <a:rect b="b" l="l" r="r" t="t"/>
            <a:pathLst>
              <a:path extrusionOk="0" h="2313737" w="12079179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" name="Google Shape;13;p1"/>
          <p:cNvGrpSpPr/>
          <p:nvPr/>
        </p:nvGrpSpPr>
        <p:grpSpPr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4" name="Google Shape;14;p1"/>
            <p:cNvSpPr/>
            <p:nvPr/>
          </p:nvSpPr>
          <p:spPr>
            <a:xfrm>
              <a:off x="3971" y="1976"/>
              <a:ext cx="78" cy="109"/>
            </a:xfrm>
            <a:custGeom>
              <a:rect b="b" l="l" r="r" t="t"/>
              <a:pathLst>
                <a:path extrusionOk="0" h="46" w="33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636" y="1964"/>
              <a:ext cx="413" cy="388"/>
            </a:xfrm>
            <a:custGeom>
              <a:rect b="b" l="l" r="r" t="t"/>
              <a:pathLst>
                <a:path extrusionOk="0" h="164" w="175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676" y="1964"/>
              <a:ext cx="364" cy="367"/>
            </a:xfrm>
            <a:custGeom>
              <a:rect b="b" l="l" r="r" t="t"/>
              <a:pathLst>
                <a:path extrusionOk="0" h="155" w="154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771" y="2080"/>
              <a:ext cx="207" cy="116"/>
            </a:xfrm>
            <a:custGeom>
              <a:rect b="b" l="l" r="r" t="t"/>
              <a:pathLst>
                <a:path extrusionOk="0" h="49" w="88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905" y="2128"/>
              <a:ext cx="59" cy="151"/>
            </a:xfrm>
            <a:custGeom>
              <a:rect b="b" l="l" r="r" t="t"/>
              <a:pathLst>
                <a:path extrusionOk="0" h="64" w="25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983" y="2106"/>
              <a:ext cx="38" cy="90"/>
            </a:xfrm>
            <a:custGeom>
              <a:rect b="b" l="l" r="r" t="t"/>
              <a:pathLst>
                <a:path extrusionOk="0" h="38" w="16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910" y="2005"/>
              <a:ext cx="54" cy="78"/>
            </a:xfrm>
            <a:custGeom>
              <a:rect b="b" l="l" r="r" t="t"/>
              <a:pathLst>
                <a:path extrusionOk="0" h="33" w="2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794" y="2033"/>
              <a:ext cx="140" cy="69"/>
            </a:xfrm>
            <a:custGeom>
              <a:rect b="b" l="l" r="r" t="t"/>
              <a:pathLst>
                <a:path extrusionOk="0" h="29" w="5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" name="Google Shape;22;p1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3" name="Google Shape;23;p1"/>
            <p:cNvSpPr/>
            <p:nvPr/>
          </p:nvSpPr>
          <p:spPr>
            <a:xfrm>
              <a:off x="7344986" y="5566058"/>
              <a:ext cx="1750940" cy="1291943"/>
            </a:xfrm>
            <a:custGeom>
              <a:rect b="b" l="l" r="r" t="t"/>
              <a:pathLst>
                <a:path extrusionOk="0" h="405" w="549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7529935" y="5745606"/>
              <a:ext cx="1565991" cy="1112394"/>
            </a:xfrm>
            <a:custGeom>
              <a:rect b="b" l="l" r="r" t="t"/>
              <a:pathLst>
                <a:path extrusionOk="0" h="349" w="491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988933" y="6516452"/>
              <a:ext cx="1106993" cy="217349"/>
            </a:xfrm>
            <a:custGeom>
              <a:rect b="b" l="l" r="r" t="t"/>
              <a:pathLst>
                <a:path extrusionOk="0" h="68" w="347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805678" y="6670351"/>
              <a:ext cx="121499" cy="187649"/>
            </a:xfrm>
            <a:custGeom>
              <a:rect b="b" l="l" r="r" t="t"/>
              <a:pathLst>
                <a:path extrusionOk="0" h="59" w="38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9067576" y="6034505"/>
              <a:ext cx="28350" cy="93149"/>
            </a:xfrm>
            <a:custGeom>
              <a:rect b="b" l="l" r="r" t="t"/>
              <a:pathLst>
                <a:path extrusionOk="0" h="29" w="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489780" y="5872506"/>
              <a:ext cx="458997" cy="657446"/>
            </a:xfrm>
            <a:custGeom>
              <a:rect b="b" l="l" r="r" t="t"/>
              <a:pathLst>
                <a:path extrusionOk="0" h="206" w="144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" name="Google Shape;29;p1"/>
          <p:cNvGrpSpPr/>
          <p:nvPr/>
        </p:nvGrpSpPr>
        <p:grpSpPr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30" name="Google Shape;30;p1"/>
            <p:cNvSpPr/>
            <p:nvPr/>
          </p:nvSpPr>
          <p:spPr>
            <a:xfrm>
              <a:off x="2121" y="1060"/>
              <a:ext cx="597" cy="789"/>
            </a:xfrm>
            <a:custGeom>
              <a:rect b="b" l="l" r="r" t="t"/>
              <a:pathLst>
                <a:path extrusionOk="0" h="334" w="253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121" y="1114"/>
              <a:ext cx="541" cy="690"/>
            </a:xfrm>
            <a:custGeom>
              <a:rect b="b" l="l" r="r" t="t"/>
              <a:pathLst>
                <a:path extrusionOk="0" h="292" w="229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164" y="1325"/>
              <a:ext cx="337" cy="293"/>
            </a:xfrm>
            <a:custGeom>
              <a:rect b="b" l="l" r="r" t="t"/>
              <a:pathLst>
                <a:path extrusionOk="0" h="124" w="143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149" y="1226"/>
              <a:ext cx="74" cy="290"/>
            </a:xfrm>
            <a:custGeom>
              <a:rect b="b" l="l" r="r" t="t"/>
              <a:pathLst>
                <a:path extrusionOk="0" h="123" w="31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121" y="1554"/>
              <a:ext cx="31" cy="28"/>
            </a:xfrm>
            <a:custGeom>
              <a:rect b="b" l="l" r="r" t="t"/>
              <a:pathLst>
                <a:path extrusionOk="0" h="12" w="13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234" y="1559"/>
              <a:ext cx="286" cy="82"/>
            </a:xfrm>
            <a:custGeom>
              <a:rect b="b" l="l" r="r" t="t"/>
              <a:pathLst>
                <a:path extrusionOk="0" h="35" w="121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173" y="1603"/>
              <a:ext cx="191" cy="147"/>
            </a:xfrm>
            <a:custGeom>
              <a:rect b="b" l="l" r="r" t="t"/>
              <a:pathLst>
                <a:path extrusionOk="0" h="62" w="81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7" name="Google Shape;37;p1"/>
          <p:cNvGrpSpPr/>
          <p:nvPr/>
        </p:nvGrpSpPr>
        <p:grpSpPr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8" name="Google Shape;38;p1"/>
            <p:cNvSpPr/>
            <p:nvPr/>
          </p:nvSpPr>
          <p:spPr>
            <a:xfrm>
              <a:off x="1922" y="1129"/>
              <a:ext cx="262" cy="174"/>
            </a:xfrm>
            <a:custGeom>
              <a:rect b="b" l="l" r="r" t="t"/>
              <a:pathLst>
                <a:path extrusionOk="0" h="74" w="111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066" y="1136"/>
              <a:ext cx="843" cy="567"/>
            </a:xfrm>
            <a:custGeom>
              <a:rect b="b" l="l" r="r" t="t"/>
              <a:pathLst>
                <a:path extrusionOk="0" h="240" w="357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066" y="1136"/>
              <a:ext cx="775" cy="524"/>
            </a:xfrm>
            <a:custGeom>
              <a:rect b="b" l="l" r="r" t="t"/>
              <a:pathLst>
                <a:path extrusionOk="0" h="222" w="328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170" y="1159"/>
              <a:ext cx="498" cy="225"/>
            </a:xfrm>
            <a:custGeom>
              <a:rect b="b" l="l" r="r" t="t"/>
              <a:pathLst>
                <a:path extrusionOk="0" h="95" w="211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293" y="1136"/>
              <a:ext cx="71" cy="56"/>
            </a:xfrm>
            <a:custGeom>
              <a:rect b="b" l="l" r="r" t="t"/>
              <a:pathLst>
                <a:path extrusionOk="0" h="24" w="30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201" y="1136"/>
              <a:ext cx="9" cy="28"/>
            </a:xfrm>
            <a:custGeom>
              <a:rect b="b" l="l" r="r" t="t"/>
              <a:pathLst>
                <a:path extrusionOk="0" h="12" w="4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142" y="1228"/>
              <a:ext cx="54" cy="210"/>
            </a:xfrm>
            <a:custGeom>
              <a:rect b="b" l="l" r="r" t="t"/>
              <a:pathLst>
                <a:path extrusionOk="0" h="89" w="23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229" y="1249"/>
              <a:ext cx="139" cy="340"/>
            </a:xfrm>
            <a:custGeom>
              <a:rect b="b" l="l" r="r" t="t"/>
              <a:pathLst>
                <a:path extrusionOk="0" h="144" w="59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6" name="Google Shape;46;p1"/>
          <p:cNvGrpSpPr/>
          <p:nvPr/>
        </p:nvGrpSpPr>
        <p:grpSpPr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7" name="Google Shape;47;p1"/>
            <p:cNvSpPr/>
            <p:nvPr/>
          </p:nvSpPr>
          <p:spPr>
            <a:xfrm>
              <a:off x="1901" y="2020"/>
              <a:ext cx="1059" cy="1640"/>
            </a:xfrm>
            <a:custGeom>
              <a:rect b="b" l="l" r="r" t="t"/>
              <a:pathLst>
                <a:path extrusionOk="0" h="694" w="448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901" y="2136"/>
              <a:ext cx="952" cy="1365"/>
            </a:xfrm>
            <a:custGeom>
              <a:rect b="b" l="l" r="r" t="t"/>
              <a:pathLst>
                <a:path extrusionOk="0" h="578" w="403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993" y="2495"/>
              <a:ext cx="314" cy="853"/>
            </a:xfrm>
            <a:custGeom>
              <a:rect b="b" l="l" r="r" t="t"/>
              <a:pathLst>
                <a:path extrusionOk="0" h="361" w="133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151" y="2949"/>
              <a:ext cx="542" cy="290"/>
            </a:xfrm>
            <a:custGeom>
              <a:rect b="b" l="l" r="r" t="t"/>
              <a:pathLst>
                <a:path extrusionOk="0" h="123" w="229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071" y="3341"/>
              <a:ext cx="359" cy="87"/>
            </a:xfrm>
            <a:custGeom>
              <a:rect b="b" l="l" r="r" t="t"/>
              <a:pathLst>
                <a:path extrusionOk="0" h="37" w="152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1901" y="3034"/>
              <a:ext cx="144" cy="137"/>
            </a:xfrm>
            <a:custGeom>
              <a:rect b="b" l="l" r="r" t="t"/>
              <a:pathLst>
                <a:path extrusionOk="0" h="58" w="61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901" y="3279"/>
              <a:ext cx="113" cy="40"/>
            </a:xfrm>
            <a:custGeom>
              <a:rect b="b" l="l" r="r" t="t"/>
              <a:pathLst>
                <a:path extrusionOk="0" h="17" w="48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1903" y="3454"/>
              <a:ext cx="196" cy="333"/>
            </a:xfrm>
            <a:custGeom>
              <a:rect b="b" l="l" r="r" t="t"/>
              <a:pathLst>
                <a:path extrusionOk="0" h="141" w="83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" name="Google Shape;55;p1"/>
          <p:cNvGrpSpPr/>
          <p:nvPr/>
        </p:nvGrpSpPr>
        <p:grpSpPr>
          <a:xfrm rot="-1651836">
            <a:off x="11143247" y="105148"/>
            <a:ext cx="675071" cy="772505"/>
            <a:chOff x="4634" y="754"/>
            <a:chExt cx="1164" cy="1332"/>
          </a:xfrm>
        </p:grpSpPr>
        <p:sp>
          <p:nvSpPr>
            <p:cNvPr id="56" name="Google Shape;56;p1"/>
            <p:cNvSpPr/>
            <p:nvPr/>
          </p:nvSpPr>
          <p:spPr>
            <a:xfrm>
              <a:off x="4634" y="754"/>
              <a:ext cx="1164" cy="1235"/>
            </a:xfrm>
            <a:custGeom>
              <a:rect b="b" l="l" r="r" t="t"/>
              <a:pathLst>
                <a:path extrusionOk="0" h="523" w="49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733" y="829"/>
              <a:ext cx="987" cy="1002"/>
            </a:xfrm>
            <a:custGeom>
              <a:rect b="b" l="l" r="r" t="t"/>
              <a:pathLst>
                <a:path extrusionOk="0" h="424" w="418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5118" y="1094"/>
              <a:ext cx="163" cy="696"/>
            </a:xfrm>
            <a:custGeom>
              <a:rect b="b" l="l" r="r" t="t"/>
              <a:pathLst>
                <a:path extrusionOk="0" h="295" w="69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858" y="1299"/>
              <a:ext cx="317" cy="338"/>
            </a:xfrm>
            <a:custGeom>
              <a:rect b="b" l="l" r="r" t="t"/>
              <a:pathLst>
                <a:path extrusionOk="0" h="143" w="134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4912" y="1710"/>
              <a:ext cx="277" cy="95"/>
            </a:xfrm>
            <a:custGeom>
              <a:rect b="b" l="l" r="r" t="t"/>
              <a:pathLst>
                <a:path extrusionOk="0" h="40" w="117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5257" y="1401"/>
              <a:ext cx="387" cy="260"/>
            </a:xfrm>
            <a:custGeom>
              <a:rect b="b" l="l" r="r" t="t"/>
              <a:pathLst>
                <a:path extrusionOk="0" h="110" w="164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5238" y="1701"/>
              <a:ext cx="373" cy="118"/>
            </a:xfrm>
            <a:custGeom>
              <a:rect b="b" l="l" r="r" t="t"/>
              <a:pathLst>
                <a:path extrusionOk="0" h="50" w="158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5042" y="1847"/>
              <a:ext cx="187" cy="239"/>
            </a:xfrm>
            <a:custGeom>
              <a:rect b="b" l="l" r="r" t="t"/>
              <a:pathLst>
                <a:path extrusionOk="0" h="101" w="79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4" name="Google Shape;64;p1"/>
          <p:cNvGrpSpPr/>
          <p:nvPr/>
        </p:nvGrpSpPr>
        <p:grpSpPr>
          <a:xfrm flipH="1">
            <a:off x="10782664" y="2958792"/>
            <a:ext cx="1028242" cy="1140705"/>
            <a:chOff x="2052" y="995"/>
            <a:chExt cx="768" cy="852"/>
          </a:xfrm>
        </p:grpSpPr>
        <p:sp>
          <p:nvSpPr>
            <p:cNvPr id="65" name="Google Shape;65;p1"/>
            <p:cNvSpPr/>
            <p:nvPr/>
          </p:nvSpPr>
          <p:spPr>
            <a:xfrm>
              <a:off x="2430" y="1616"/>
              <a:ext cx="151" cy="231"/>
            </a:xfrm>
            <a:custGeom>
              <a:rect b="b" l="l" r="r" t="t"/>
              <a:pathLst>
                <a:path extrusionOk="0" h="98" w="64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2052" y="995"/>
              <a:ext cx="768" cy="729"/>
            </a:xfrm>
            <a:custGeom>
              <a:rect b="b" l="l" r="r" t="t"/>
              <a:pathLst>
                <a:path extrusionOk="0" h="309" w="325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090" y="1054"/>
              <a:ext cx="650" cy="677"/>
            </a:xfrm>
            <a:custGeom>
              <a:rect b="b" l="l" r="r" t="t"/>
              <a:pathLst>
                <a:path extrusionOk="0" h="287" w="275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2322" y="1198"/>
              <a:ext cx="212" cy="429"/>
            </a:xfrm>
            <a:custGeom>
              <a:rect b="b" l="l" r="r" t="t"/>
              <a:pathLst>
                <a:path extrusionOk="0" h="182" w="9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2508" y="1235"/>
              <a:ext cx="128" cy="281"/>
            </a:xfrm>
            <a:custGeom>
              <a:rect b="b" l="l" r="r" t="t"/>
              <a:pathLst>
                <a:path extrusionOk="0" h="119" w="54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2539" y="1500"/>
              <a:ext cx="163" cy="101"/>
            </a:xfrm>
            <a:custGeom>
              <a:rect b="b" l="l" r="r" t="t"/>
              <a:pathLst>
                <a:path extrusionOk="0" h="43" w="69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2303" y="1604"/>
              <a:ext cx="177" cy="59"/>
            </a:xfrm>
            <a:custGeom>
              <a:rect b="b" l="l" r="r" t="t"/>
              <a:pathLst>
                <a:path extrusionOk="0" h="25" w="7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2161" y="1472"/>
              <a:ext cx="300" cy="111"/>
            </a:xfrm>
            <a:custGeom>
              <a:rect b="b" l="l" r="r" t="t"/>
              <a:pathLst>
                <a:path extrusionOk="0" h="47" w="12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3" name="Google Shape;73;p1"/>
          <p:cNvSpPr txBox="1"/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"/>
          <p:cNvSpPr txBox="1"/>
          <p:nvPr>
            <p:ph idx="1" type="body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9972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9972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9972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9972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5" name="Google Shape;75;p1"/>
          <p:cNvSpPr txBox="1"/>
          <p:nvPr>
            <p:ph idx="10" type="dt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6" name="Google Shape;76;p1"/>
          <p:cNvSpPr txBox="1"/>
          <p:nvPr>
            <p:ph idx="11" type="ftr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7" name="Google Shape;77;p1"/>
          <p:cNvSpPr txBox="1"/>
          <p:nvPr>
            <p:ph idx="12" type="sldNum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936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552">
          <p15:clr>
            <a:srgbClr val="F26B43"/>
          </p15:clr>
        </p15:guide>
        <p15:guide id="4" pos="6720">
          <p15:clr>
            <a:srgbClr val="F26B43"/>
          </p15:clr>
        </p15:guide>
        <p15:guide id="5" pos="9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3"/>
          <p:cNvSpPr txBox="1"/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65" name="Google Shape;765;p13"/>
          <p:cNvSpPr txBox="1"/>
          <p:nvPr>
            <p:ph idx="1" type="body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66" name="Google Shape;766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6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400" y="0"/>
            <a:ext cx="9506750" cy="67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4"/>
          <p:cNvSpPr txBox="1"/>
          <p:nvPr>
            <p:ph type="title"/>
          </p:nvPr>
        </p:nvSpPr>
        <p:spPr>
          <a:xfrm>
            <a:off x="413046" y="284010"/>
            <a:ext cx="10525571" cy="767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r>
              <a:rPr lang="de-DE" sz="3060" u="sng"/>
              <a:t>What kind of feelings/fears did they have before their trip ?</a:t>
            </a:r>
            <a:endParaRPr/>
          </a:p>
        </p:txBody>
      </p:sp>
      <p:graphicFrame>
        <p:nvGraphicFramePr>
          <p:cNvPr id="889" name="Google Shape;889;p34"/>
          <p:cNvGraphicFramePr/>
          <p:nvPr/>
        </p:nvGraphicFramePr>
        <p:xfrm>
          <a:off x="794759" y="13947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{2F16615C-ECF5-42AC-BC1C-121DAFF416A3}</a:tableStyleId>
              </a:tblPr>
              <a:tblGrid>
                <a:gridCol w="5140500"/>
                <a:gridCol w="4738425"/>
              </a:tblGrid>
              <a:tr h="1348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066950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Couldn‘t realize it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Happiness , Luck,</a:t>
                      </a:r>
                      <a:r>
                        <a:rPr lang="de-DE" sz="1800"/>
                        <a:t> Excitement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New adventures </a:t>
                      </a:r>
                      <a:endParaRPr sz="1800"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New friends, new school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Completely different environment</a:t>
                      </a:r>
                      <a:endParaRPr sz="1800"/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Had to leave their family,</a:t>
                      </a:r>
                      <a:r>
                        <a:rPr lang="de-DE" sz="1800"/>
                        <a:t> friends in their home country</a:t>
                      </a:r>
                      <a:endParaRPr sz="1800"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How can I reorient myself in this country?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Anger towards</a:t>
                      </a:r>
                      <a:r>
                        <a:rPr lang="de-DE" sz="1800"/>
                        <a:t> everybody even the parents → in childhood</a:t>
                      </a:r>
                      <a:endParaRPr sz="1800"/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890" name="Google Shape;8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309" y="1418601"/>
            <a:ext cx="1761860" cy="1290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1" name="Google Shape;89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3576" y="1418601"/>
            <a:ext cx="2436977" cy="129041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5"/>
          <p:cNvSpPr txBox="1"/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de-DE" u="sng"/>
              <a:t>What kind of difficulties did they face?</a:t>
            </a:r>
            <a:endParaRPr/>
          </a:p>
        </p:txBody>
      </p:sp>
      <p:sp>
        <p:nvSpPr>
          <p:cNvPr id="897" name="Google Shape;897;p35"/>
          <p:cNvSpPr txBox="1"/>
          <p:nvPr/>
        </p:nvSpPr>
        <p:spPr>
          <a:xfrm>
            <a:off x="1313380" y="1862984"/>
            <a:ext cx="998416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D13B"/>
              </a:buClr>
              <a:buSzPts val="2240"/>
              <a:buFont typeface="Noto Sans Symbols"/>
              <a:buChar char="✕"/>
            </a:pPr>
            <a:r>
              <a:rPr lang="de-DE" sz="3200">
                <a:solidFill>
                  <a:srgbClr val="4E5B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Cultural difficulties</a:t>
            </a:r>
            <a:endParaRPr sz="3200">
              <a:solidFill>
                <a:srgbClr val="4E5B6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D13B"/>
              </a:buClr>
              <a:buSzPts val="2240"/>
              <a:buFont typeface="Noto Sans Symbols"/>
              <a:buChar char="✕"/>
            </a:pPr>
            <a:r>
              <a:rPr lang="de-DE" sz="3200">
                <a:solidFill>
                  <a:srgbClr val="4E5B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way of life→ Customs</a:t>
            </a:r>
            <a:endParaRPr sz="3200">
              <a:solidFill>
                <a:srgbClr val="4E5B6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D13B"/>
              </a:buClr>
              <a:buSzPts val="2240"/>
              <a:buFont typeface="Noto Sans Symbols"/>
              <a:buChar char="✕"/>
            </a:pPr>
            <a:r>
              <a:rPr lang="de-DE" sz="3200">
                <a:solidFill>
                  <a:srgbClr val="4E5B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language</a:t>
            </a:r>
            <a:endParaRPr sz="3200">
              <a:solidFill>
                <a:srgbClr val="4E5B6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D13B"/>
              </a:buClr>
              <a:buSzPts val="2240"/>
              <a:buFont typeface="Noto Sans Symbols"/>
              <a:buChar char="✕"/>
            </a:pPr>
            <a:r>
              <a:rPr lang="de-DE" sz="3200">
                <a:solidFill>
                  <a:srgbClr val="4E5B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Hide their sense of shame → not being able to be themselves</a:t>
            </a:r>
            <a:endParaRPr sz="3200">
              <a:solidFill>
                <a:srgbClr val="4E5B6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D13B"/>
              </a:buClr>
              <a:buSzPts val="2240"/>
              <a:buFont typeface="Noto Sans Symbols"/>
              <a:buChar char="✕"/>
            </a:pPr>
            <a:r>
              <a:rPr lang="de-DE" sz="3200">
                <a:solidFill>
                  <a:srgbClr val="4E5B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Food</a:t>
            </a:r>
            <a:endParaRPr/>
          </a:p>
          <a:p>
            <a: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D13B"/>
              </a:buClr>
              <a:buSzPts val="2240"/>
              <a:buFont typeface="Noto Sans Symbols"/>
              <a:buNone/>
            </a:pPr>
            <a:r>
              <a:t/>
            </a:r>
            <a:endParaRPr sz="3200">
              <a:solidFill>
                <a:srgbClr val="4E5B6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8" name="Google Shape;898;p35"/>
          <p:cNvSpPr/>
          <p:nvPr/>
        </p:nvSpPr>
        <p:spPr>
          <a:xfrm rot="3724187">
            <a:off x="8890528" y="407454"/>
            <a:ext cx="2239795" cy="2819867"/>
          </a:xfrm>
          <a:prstGeom prst="lightningBolt">
            <a:avLst/>
          </a:prstGeom>
          <a:solidFill>
            <a:srgbClr val="FFFF00"/>
          </a:solidFill>
          <a:ln cap="flat" cmpd="sng" w="12700">
            <a:solidFill>
              <a:srgbClr val="AB5C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6"/>
          <p:cNvSpPr txBox="1"/>
          <p:nvPr>
            <p:ph type="title"/>
          </p:nvPr>
        </p:nvSpPr>
        <p:spPr>
          <a:xfrm>
            <a:off x="413046" y="284010"/>
            <a:ext cx="10525571" cy="767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de-DE" u="sng"/>
              <a:t>Before and after , what‘s changed ?</a:t>
            </a:r>
            <a:endParaRPr/>
          </a:p>
        </p:txBody>
      </p:sp>
      <p:graphicFrame>
        <p:nvGraphicFramePr>
          <p:cNvPr id="904" name="Google Shape;904;p36"/>
          <p:cNvGraphicFramePr/>
          <p:nvPr/>
        </p:nvGraphicFramePr>
        <p:xfrm>
          <a:off x="1350233" y="14033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{2F16615C-ECF5-42AC-BC1C-121DAFF416A3}</a:tableStyleId>
              </a:tblPr>
              <a:tblGrid>
                <a:gridCol w="4473725"/>
                <a:gridCol w="4473725"/>
              </a:tblGrid>
              <a:tr h="615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Before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After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6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-Poverty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-strict household-rules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-strict</a:t>
                      </a:r>
                      <a:r>
                        <a:rPr lang="de-DE" sz="1800"/>
                        <a:t> nurture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-stress 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-children had to work on fields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-children had to raise their siblings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</a:t>
                      </a:r>
                      <a:r>
                        <a:rPr lang="de-DE" sz="1800"/>
                        <a:t>no freedom for the young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-youth depended on their parents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de-DE" sz="1800"/>
                        <a:t>-no strict household rules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-more</a:t>
                      </a:r>
                      <a:r>
                        <a:rPr lang="de-DE" sz="1800"/>
                        <a:t> jobs → access to money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-neglect their own culture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-new generations aren‘t as comfortable with their culture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-forgotten origins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-new way of life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7"/>
          <p:cNvSpPr txBox="1"/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de-DE" u="sng"/>
              <a:t>What are our parents craving?</a:t>
            </a:r>
            <a:endParaRPr/>
          </a:p>
        </p:txBody>
      </p:sp>
      <p:sp>
        <p:nvSpPr>
          <p:cNvPr id="910" name="Google Shape;910;p37"/>
          <p:cNvSpPr txBox="1"/>
          <p:nvPr/>
        </p:nvSpPr>
        <p:spPr>
          <a:xfrm>
            <a:off x="1313380" y="1862984"/>
            <a:ext cx="9984160" cy="5386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D13B"/>
              </a:buClr>
              <a:buSzPts val="2240"/>
              <a:buFont typeface="Noto Sans Symbols"/>
              <a:buNone/>
            </a:pPr>
            <a:r>
              <a:t/>
            </a:r>
            <a:endParaRPr sz="3200">
              <a:solidFill>
                <a:srgbClr val="4E5B6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D13B"/>
              </a:buClr>
              <a:buSzPts val="1960"/>
              <a:buFont typeface="Noto Sans Symbols"/>
              <a:buChar char="✕"/>
            </a:pPr>
            <a:r>
              <a:rPr lang="de-DE" sz="2800">
                <a:solidFill>
                  <a:srgbClr val="4E5B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Warm-hearted humans ( from their home country)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D13B"/>
              </a:buClr>
              <a:buSzPts val="1960"/>
              <a:buFont typeface="Noto Sans Symbols"/>
              <a:buChar char="✕"/>
            </a:pPr>
            <a:r>
              <a:rPr lang="de-DE" sz="2800">
                <a:solidFill>
                  <a:srgbClr val="4E5B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typical scent of home</a:t>
            </a:r>
            <a:endParaRPr sz="2800">
              <a:solidFill>
                <a:srgbClr val="4E5B6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D13B"/>
              </a:buClr>
              <a:buSzPts val="1960"/>
              <a:buFont typeface="Noto Sans Symbols"/>
              <a:buChar char="✕"/>
            </a:pPr>
            <a:r>
              <a:rPr lang="de-DE" sz="2800">
                <a:solidFill>
                  <a:srgbClr val="4E5B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climate</a:t>
            </a:r>
            <a:endParaRPr sz="2800">
              <a:solidFill>
                <a:srgbClr val="4E5B6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D13B"/>
              </a:buClr>
              <a:buSzPts val="1960"/>
              <a:buFont typeface="Noto Sans Symbols"/>
              <a:buChar char="✕"/>
            </a:pPr>
            <a:r>
              <a:rPr lang="de-DE" sz="2800">
                <a:solidFill>
                  <a:srgbClr val="4E5B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Feeling free showing their beliefs</a:t>
            </a:r>
            <a:endParaRPr sz="2800">
              <a:solidFill>
                <a:srgbClr val="4E5B6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D13B"/>
              </a:buClr>
              <a:buSzPts val="1960"/>
              <a:buFont typeface="Noto Sans Symbols"/>
              <a:buChar char="✕"/>
            </a:pPr>
            <a:r>
              <a:rPr lang="de-DE" sz="2800">
                <a:solidFill>
                  <a:srgbClr val="4E5B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Ease of mind</a:t>
            </a:r>
            <a:endParaRPr sz="2800">
              <a:solidFill>
                <a:srgbClr val="4E5B6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D13B"/>
              </a:buClr>
              <a:buSzPts val="1960"/>
              <a:buFont typeface="Noto Sans Symbols"/>
              <a:buChar char="✕"/>
            </a:pPr>
            <a:r>
              <a:rPr lang="de-DE" sz="2800">
                <a:solidFill>
                  <a:srgbClr val="4E5B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food and the beach</a:t>
            </a:r>
            <a:endParaRPr sz="2800">
              <a:solidFill>
                <a:srgbClr val="4E5B6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D13B"/>
              </a:buClr>
              <a:buSzPts val="1960"/>
              <a:buFont typeface="Noto Sans Symbols"/>
              <a:buChar char="✕"/>
            </a:pPr>
            <a:r>
              <a:rPr lang="de-DE" sz="2800">
                <a:solidFill>
                  <a:srgbClr val="4E5B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Family time</a:t>
            </a:r>
            <a:endParaRPr/>
          </a:p>
          <a:p>
            <a: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D13B"/>
              </a:buClr>
              <a:buSzPts val="2240"/>
              <a:buFont typeface="Noto Sans Symbols"/>
              <a:buNone/>
            </a:pPr>
            <a:r>
              <a:t/>
            </a:r>
            <a:endParaRPr sz="3200">
              <a:solidFill>
                <a:srgbClr val="4E5B6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D13B"/>
              </a:buClr>
              <a:buSzPts val="2240"/>
              <a:buFont typeface="Noto Sans Symbols"/>
              <a:buNone/>
            </a:pPr>
            <a:r>
              <a:t/>
            </a:r>
            <a:endParaRPr sz="3200">
              <a:solidFill>
                <a:srgbClr val="4E5B6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8"/>
          <p:cNvSpPr txBox="1"/>
          <p:nvPr>
            <p:ph type="title"/>
          </p:nvPr>
        </p:nvSpPr>
        <p:spPr>
          <a:xfrm>
            <a:off x="1505339" y="526780"/>
            <a:ext cx="9133730" cy="6488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de-DE" sz="3200" u="sng"/>
              <a:t>Immigration to Germany 1950 - 2015</a:t>
            </a:r>
            <a:endParaRPr/>
          </a:p>
        </p:txBody>
      </p:sp>
      <p:pic>
        <p:nvPicPr>
          <p:cNvPr id="916" name="Google Shape;9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9429" y="1647990"/>
            <a:ext cx="7716415" cy="4351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6"/>
          <p:cNvSpPr txBox="1"/>
          <p:nvPr>
            <p:ph type="title"/>
          </p:nvPr>
        </p:nvSpPr>
        <p:spPr>
          <a:xfrm>
            <a:off x="406400" y="412475"/>
            <a:ext cx="4694700" cy="301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FROM GREECE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TO GERMANY</a:t>
            </a:r>
            <a:endParaRPr/>
          </a:p>
        </p:txBody>
      </p:sp>
      <p:pic>
        <p:nvPicPr>
          <p:cNvPr id="822" name="Google Shape;8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500" y="0"/>
            <a:ext cx="91857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443" y="0"/>
            <a:ext cx="6808432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7"/>
          <p:cNvSpPr txBox="1"/>
          <p:nvPr>
            <p:ph type="title"/>
          </p:nvPr>
        </p:nvSpPr>
        <p:spPr>
          <a:xfrm>
            <a:off x="382700" y="278933"/>
            <a:ext cx="5465700" cy="1056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From 1700 till 1945</a:t>
            </a:r>
            <a:endParaRPr/>
          </a:p>
        </p:txBody>
      </p:sp>
      <p:sp>
        <p:nvSpPr>
          <p:cNvPr id="829" name="Google Shape;829;p27"/>
          <p:cNvSpPr txBox="1"/>
          <p:nvPr>
            <p:ph idx="1" type="subTitle"/>
          </p:nvPr>
        </p:nvSpPr>
        <p:spPr>
          <a:xfrm>
            <a:off x="250700" y="1536933"/>
            <a:ext cx="5729700" cy="504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From 1453 to the 1800s, Greece was occupied by the </a:t>
            </a:r>
            <a:r>
              <a:rPr b="1" lang="de-DE">
                <a:solidFill>
                  <a:srgbClr val="000000"/>
                </a:solidFill>
              </a:rPr>
              <a:t>Ottoman Empire</a:t>
            </a:r>
            <a:r>
              <a:rPr lang="de-DE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When the Empire’s borders opened for merchants at the end of the 17th century, many Greeks decided to leave.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Leipzig became the center of Greek immigration.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30" name="Google Shape;8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450" y="1032364"/>
            <a:ext cx="5192733" cy="47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8"/>
          <p:cNvSpPr txBox="1"/>
          <p:nvPr>
            <p:ph type="title"/>
          </p:nvPr>
        </p:nvSpPr>
        <p:spPr>
          <a:xfrm>
            <a:off x="157033" y="295900"/>
            <a:ext cx="5393700" cy="1129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609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400"/>
              <a:t>From 1945 till 1970</a:t>
            </a:r>
            <a:endParaRPr sz="6400"/>
          </a:p>
        </p:txBody>
      </p:sp>
      <p:sp>
        <p:nvSpPr>
          <p:cNvPr id="836" name="Google Shape;836;p28"/>
          <p:cNvSpPr txBox="1"/>
          <p:nvPr>
            <p:ph idx="1" type="subTitle"/>
          </p:nvPr>
        </p:nvSpPr>
        <p:spPr>
          <a:xfrm>
            <a:off x="354000" y="1586267"/>
            <a:ext cx="5393700" cy="507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609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de-DE">
                <a:solidFill>
                  <a:srgbClr val="000000"/>
                </a:solidFill>
              </a:rPr>
              <a:t>During the </a:t>
            </a:r>
            <a:r>
              <a:rPr b="1" lang="de-DE">
                <a:solidFill>
                  <a:srgbClr val="000000"/>
                </a:solidFill>
              </a:rPr>
              <a:t>Greek Civil War</a:t>
            </a:r>
            <a:r>
              <a:rPr lang="de-DE">
                <a:solidFill>
                  <a:srgbClr val="000000"/>
                </a:solidFill>
              </a:rPr>
              <a:t>,many communists sent their children to East Germany that was under the Communist regime.</a:t>
            </a:r>
            <a:endParaRPr>
              <a:solidFill>
                <a:srgbClr val="000000"/>
              </a:solidFill>
            </a:endParaRPr>
          </a:p>
          <a:p>
            <a:pPr indent="0" lvl="0" marL="609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457200" lvl="0" marL="609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de-DE">
                <a:solidFill>
                  <a:srgbClr val="000000"/>
                </a:solidFill>
              </a:rPr>
              <a:t>During that time, West Germany also began to call for workforce from abroad, many of whom were Greeks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37" name="Google Shape;8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7333" y="1280283"/>
            <a:ext cx="5103233" cy="4297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9"/>
          <p:cNvSpPr txBox="1"/>
          <p:nvPr>
            <p:ph type="title"/>
          </p:nvPr>
        </p:nvSpPr>
        <p:spPr>
          <a:xfrm>
            <a:off x="354000" y="447633"/>
            <a:ext cx="5393700" cy="1251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From 1967 till 1990</a:t>
            </a:r>
            <a:endParaRPr/>
          </a:p>
        </p:txBody>
      </p:sp>
      <p:sp>
        <p:nvSpPr>
          <p:cNvPr id="843" name="Google Shape;843;p29"/>
          <p:cNvSpPr txBox="1"/>
          <p:nvPr>
            <p:ph idx="1" type="subTitle"/>
          </p:nvPr>
        </p:nvSpPr>
        <p:spPr>
          <a:xfrm>
            <a:off x="354000" y="1826400"/>
            <a:ext cx="5393700" cy="473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609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de-DE">
                <a:solidFill>
                  <a:srgbClr val="000000"/>
                </a:solidFill>
              </a:rPr>
              <a:t>Military dictatorship</a:t>
            </a:r>
            <a:r>
              <a:rPr lang="de-DE">
                <a:solidFill>
                  <a:srgbClr val="000000"/>
                </a:solidFill>
              </a:rPr>
              <a:t> in Greece led to a new Greek immigration wave to both German states. </a:t>
            </a:r>
            <a:endParaRPr>
              <a:solidFill>
                <a:srgbClr val="000000"/>
              </a:solidFill>
            </a:endParaRPr>
          </a:p>
          <a:p>
            <a:pPr indent="0" lvl="0" marL="609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457200" lvl="0" marL="609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de-DE">
                <a:solidFill>
                  <a:srgbClr val="000000"/>
                </a:solidFill>
              </a:rPr>
              <a:t>After Greece became a member of the EEC (EU)</a:t>
            </a:r>
            <a:r>
              <a:rPr lang="de-DE">
                <a:solidFill>
                  <a:srgbClr val="000000"/>
                </a:solidFill>
              </a:rPr>
              <a:t> there was a slight increase in Greek immigration to Germany for work as Gastarbeiter.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44" name="Google Shape;8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0133" y="1617600"/>
            <a:ext cx="6121868" cy="36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0"/>
          <p:cNvSpPr txBox="1"/>
          <p:nvPr>
            <p:ph type="title"/>
          </p:nvPr>
        </p:nvSpPr>
        <p:spPr>
          <a:xfrm>
            <a:off x="425933" y="214867"/>
            <a:ext cx="5393700" cy="1269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400"/>
              <a:t>From 1990 till today </a:t>
            </a:r>
            <a:endParaRPr sz="6400"/>
          </a:p>
        </p:txBody>
      </p:sp>
      <p:sp>
        <p:nvSpPr>
          <p:cNvPr id="850" name="Google Shape;850;p30"/>
          <p:cNvSpPr txBox="1"/>
          <p:nvPr>
            <p:ph idx="1" type="subTitle"/>
          </p:nvPr>
        </p:nvSpPr>
        <p:spPr>
          <a:xfrm>
            <a:off x="139133" y="1289233"/>
            <a:ext cx="5680500" cy="5366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Although the improved Greek Economy from 1990 to 2010 led many Gastarbeiter to return to Greece,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during the </a:t>
            </a:r>
            <a:r>
              <a:rPr b="1" lang="de-DE">
                <a:solidFill>
                  <a:srgbClr val="000000"/>
                </a:solidFill>
              </a:rPr>
              <a:t>debt crisis</a:t>
            </a:r>
            <a:r>
              <a:rPr lang="de-DE">
                <a:solidFill>
                  <a:srgbClr val="000000"/>
                </a:solidFill>
              </a:rPr>
              <a:t> in Greece from 2010 till today, the percentage of greek immigrants in Germany grew again with many being doctors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51" name="Google Shape;8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267" y="203200"/>
            <a:ext cx="6057738" cy="5798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Google Shape;856;p31"/>
          <p:cNvPicPr preferRelativeResize="0"/>
          <p:nvPr/>
        </p:nvPicPr>
        <p:blipFill rotWithShape="1">
          <a:blip r:embed="rId3">
            <a:alphaModFix/>
          </a:blip>
          <a:srcRect b="5176" l="4455" r="4250" t="6292"/>
          <a:stretch/>
        </p:blipFill>
        <p:spPr>
          <a:xfrm rot="1877884">
            <a:off x="1416523" y="492222"/>
            <a:ext cx="1549121" cy="1001497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31"/>
          <p:cNvSpPr txBox="1"/>
          <p:nvPr>
            <p:ph type="ctr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de-DE"/>
              <a:t>Work Migration</a:t>
            </a:r>
            <a:endParaRPr/>
          </a:p>
        </p:txBody>
      </p:sp>
      <p:sp>
        <p:nvSpPr>
          <p:cNvPr id="858" name="Google Shape;858;p31"/>
          <p:cNvSpPr txBox="1"/>
          <p:nvPr>
            <p:ph idx="1" type="subTitle"/>
          </p:nvPr>
        </p:nvSpPr>
        <p:spPr>
          <a:xfrm>
            <a:off x="3903328" y="2476917"/>
            <a:ext cx="7058827" cy="2195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40"/>
              <a:buNone/>
            </a:pPr>
            <a:r>
              <a:t/>
            </a:r>
            <a:endParaRPr sz="44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40"/>
              <a:buNone/>
            </a:pPr>
            <a:r>
              <a:rPr lang="de-DE" sz="4440"/>
              <a:t>Emigration to Germany</a:t>
            </a:r>
            <a:endParaRPr sz="44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4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5"/>
              <a:buNone/>
            </a:pPr>
            <a:r>
              <a:t/>
            </a:r>
            <a:endParaRPr/>
          </a:p>
        </p:txBody>
      </p:sp>
      <p:sp>
        <p:nvSpPr>
          <p:cNvPr id="859" name="Google Shape;859;p31"/>
          <p:cNvSpPr/>
          <p:nvPr/>
        </p:nvSpPr>
        <p:spPr>
          <a:xfrm rot="1841566">
            <a:off x="1538500" y="653637"/>
            <a:ext cx="1287134" cy="68366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AB5C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New Home</a:t>
            </a:r>
            <a:endParaRPr/>
          </a:p>
        </p:txBody>
      </p:sp>
      <p:cxnSp>
        <p:nvCxnSpPr>
          <p:cNvPr id="860" name="Google Shape;860;p31"/>
          <p:cNvCxnSpPr>
            <a:stCxn id="859" idx="2"/>
          </p:cNvCxnSpPr>
          <p:nvPr/>
        </p:nvCxnSpPr>
        <p:spPr>
          <a:xfrm flipH="1">
            <a:off x="1674884" y="1289415"/>
            <a:ext cx="332700" cy="471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2"/>
          <p:cNvSpPr txBox="1"/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de-DE" u="sng"/>
              <a:t>When did our parents arrive in Germany?</a:t>
            </a:r>
            <a:endParaRPr/>
          </a:p>
        </p:txBody>
      </p:sp>
      <p:pic>
        <p:nvPicPr>
          <p:cNvPr id="866" name="Google Shape;866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006" y="2674834"/>
            <a:ext cx="3034820" cy="7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4405" y="2674831"/>
            <a:ext cx="2970208" cy="7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610" y="3537959"/>
            <a:ext cx="4017612" cy="325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14768" y="1496295"/>
            <a:ext cx="1823815" cy="102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53236" y="1475434"/>
            <a:ext cx="1673606" cy="102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341" y="1493819"/>
            <a:ext cx="2065450" cy="1025495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32"/>
          <p:cNvSpPr/>
          <p:nvPr/>
        </p:nvSpPr>
        <p:spPr>
          <a:xfrm>
            <a:off x="2546258" y="1769370"/>
            <a:ext cx="743485" cy="47001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73" name="Google Shape;873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36991" y="1491633"/>
            <a:ext cx="1316053" cy="9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32"/>
          <p:cNvSpPr/>
          <p:nvPr/>
        </p:nvSpPr>
        <p:spPr>
          <a:xfrm>
            <a:off x="9359509" y="1803553"/>
            <a:ext cx="656162" cy="43583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75" name="Google Shape;875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37578" y="3601885"/>
            <a:ext cx="3752461" cy="3097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33"/>
          <p:cNvSpPr txBox="1"/>
          <p:nvPr>
            <p:ph type="title"/>
          </p:nvPr>
        </p:nvSpPr>
        <p:spPr>
          <a:xfrm>
            <a:off x="1489817" y="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0E0E"/>
              </a:buClr>
              <a:buSzPts val="4400"/>
              <a:buNone/>
            </a:pPr>
            <a:r>
              <a:rPr b="1" lang="de-DE" sz="4400" u="sng">
                <a:solidFill>
                  <a:srgbClr val="370E0E"/>
                </a:solidFill>
              </a:rPr>
              <a:t>Why our parents had to move?</a:t>
            </a:r>
            <a:endParaRPr/>
          </a:p>
        </p:txBody>
      </p:sp>
      <p:sp>
        <p:nvSpPr>
          <p:cNvPr id="882" name="Google Shape;882;p33"/>
          <p:cNvSpPr txBox="1"/>
          <p:nvPr/>
        </p:nvSpPr>
        <p:spPr>
          <a:xfrm>
            <a:off x="1489817" y="1862984"/>
            <a:ext cx="9807723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E18787"/>
              </a:buClr>
              <a:buSzPts val="2520"/>
              <a:buFont typeface="Noto Sans Symbols"/>
              <a:buChar char="✕"/>
            </a:pPr>
            <a:r>
              <a:rPr lang="de-DE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 aim: </a:t>
            </a:r>
            <a:r>
              <a:rPr b="1" lang="de-DE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rgbClr val="E18787"/>
              </a:buClr>
              <a:buSzPts val="2520"/>
              <a:buFont typeface="Noto Sans Symbols"/>
              <a:buChar char="✕"/>
            </a:pPr>
            <a:r>
              <a:rPr lang="de-DE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Better possibilities for education</a:t>
            </a:r>
            <a:endParaRPr sz="3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rgbClr val="E18787"/>
              </a:buClr>
              <a:buSzPts val="2520"/>
              <a:buFont typeface="Noto Sans Symbols"/>
              <a:buChar char="✕"/>
            </a:pPr>
            <a:r>
              <a:rPr lang="de-DE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Political situations</a:t>
            </a:r>
            <a:endParaRPr sz="3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rgbClr val="E18787"/>
              </a:buClr>
              <a:buSzPts val="2520"/>
              <a:buFont typeface="Noto Sans Symbols"/>
              <a:buChar char="✕"/>
            </a:pPr>
            <a:r>
              <a:rPr lang="de-DE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Bad life-conditions in their home country</a:t>
            </a:r>
            <a:endParaRPr sz="3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rgbClr val="E18787"/>
              </a:buClr>
              <a:buSzPts val="2520"/>
              <a:buFont typeface="Noto Sans Symbols"/>
              <a:buChar char="✕"/>
            </a:pPr>
            <a:r>
              <a:rPr lang="de-DE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Bad or none Social support from their homeland</a:t>
            </a:r>
            <a:endParaRPr sz="3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82880" lvl="0" marL="342900" marR="0" rtl="0" algn="l">
              <a:spcBef>
                <a:spcPts val="720"/>
              </a:spcBef>
              <a:spcAft>
                <a:spcPts val="0"/>
              </a:spcAft>
              <a:buClr>
                <a:srgbClr val="7FD13B"/>
              </a:buClr>
              <a:buSzPts val="2520"/>
              <a:buFont typeface="Noto Sans Symbols"/>
              <a:buNone/>
            </a:pPr>
            <a:r>
              <a:t/>
            </a:r>
            <a:endParaRPr sz="3600">
              <a:solidFill>
                <a:srgbClr val="E1878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83" name="Google Shape;88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379205">
            <a:off x="9719483" y="84746"/>
            <a:ext cx="2566724" cy="2496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üro Theme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ck to School 16x9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