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1" r:id="rId3"/>
    <p:sldId id="257" r:id="rId4"/>
    <p:sldId id="258" r:id="rId5"/>
    <p:sldId id="259" r:id="rId6"/>
    <p:sldId id="265" r:id="rId7"/>
    <p:sldId id="262" r:id="rId8"/>
    <p:sldId id="263" r:id="rId9"/>
    <p:sldId id="264" r:id="rId10"/>
    <p:sldId id="260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4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2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78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75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9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0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4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1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96" y="1356785"/>
            <a:ext cx="7975070" cy="39875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0197" y="3877732"/>
            <a:ext cx="6815669" cy="248496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36797" y="3929461"/>
            <a:ext cx="6815669" cy="2006600"/>
          </a:xfrm>
        </p:spPr>
        <p:txBody>
          <a:bodyPr>
            <a:normAutofit/>
          </a:bodyPr>
          <a:lstStyle/>
          <a:p>
            <a:r>
              <a:rPr lang="de-DE" sz="4000" i="1" dirty="0"/>
              <a:t>In Germany</a:t>
            </a:r>
          </a:p>
        </p:txBody>
      </p:sp>
    </p:spTree>
    <p:extLst>
      <p:ext uri="{BB962C8B-B14F-4D97-AF65-F5344CB8AC3E}">
        <p14:creationId xmlns:p14="http://schemas.microsoft.com/office/powerpoint/2010/main" val="383117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134" y="1079500"/>
            <a:ext cx="8596668" cy="1320800"/>
          </a:xfrm>
        </p:spPr>
        <p:txBody>
          <a:bodyPr>
            <a:noAutofit/>
          </a:bodyPr>
          <a:lstStyle/>
          <a:p>
            <a:r>
              <a:rPr lang="de-DE" sz="9600" dirty="0" err="1"/>
              <a:t>Beautiful</a:t>
            </a:r>
            <a:r>
              <a:rPr lang="de-DE" sz="9600" dirty="0"/>
              <a:t> Hidden Nature Places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4649789"/>
            <a:ext cx="8596668" cy="388077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68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21" y="177800"/>
            <a:ext cx="8328063" cy="46863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85750" y="5295900"/>
            <a:ext cx="428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err="1"/>
              <a:t>Rakotz</a:t>
            </a:r>
            <a:r>
              <a:rPr lang="de-DE" sz="3200" u="sng" dirty="0"/>
              <a:t> Bridge, </a:t>
            </a:r>
            <a:r>
              <a:rPr lang="de-DE" sz="3200" u="sng" dirty="0" err="1"/>
              <a:t>Saxony</a:t>
            </a:r>
            <a:endParaRPr lang="de-DE" sz="3200" u="sng" dirty="0"/>
          </a:p>
        </p:txBody>
      </p:sp>
    </p:spTree>
    <p:extLst>
      <p:ext uri="{BB962C8B-B14F-4D97-AF65-F5344CB8AC3E}">
        <p14:creationId xmlns:p14="http://schemas.microsoft.com/office/powerpoint/2010/main" val="289715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0" y="276521"/>
            <a:ext cx="7696200" cy="51463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41700" y="5626100"/>
            <a:ext cx="628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err="1"/>
              <a:t>Wiblingen</a:t>
            </a:r>
            <a:r>
              <a:rPr lang="de-DE" sz="2800" u="sng" dirty="0"/>
              <a:t> Abbey,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120333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00" y="209856"/>
            <a:ext cx="7848600" cy="53622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84800" y="5816600"/>
            <a:ext cx="4583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u="sng" dirty="0"/>
              <a:t>Lake Königssee, Bavaria</a:t>
            </a:r>
          </a:p>
        </p:txBody>
      </p:sp>
    </p:spTree>
    <p:extLst>
      <p:ext uri="{BB962C8B-B14F-4D97-AF65-F5344CB8AC3E}">
        <p14:creationId xmlns:p14="http://schemas.microsoft.com/office/powerpoint/2010/main" val="357039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034" y="278448"/>
            <a:ext cx="7958665" cy="50142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45100" y="5623878"/>
            <a:ext cx="4289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u="sng" dirty="0"/>
              <a:t>Wilhelmshöhe, Hessen</a:t>
            </a:r>
          </a:p>
        </p:txBody>
      </p:sp>
    </p:spTree>
    <p:extLst>
      <p:ext uri="{BB962C8B-B14F-4D97-AF65-F5344CB8AC3E}">
        <p14:creationId xmlns:p14="http://schemas.microsoft.com/office/powerpoint/2010/main" val="32584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7" y="146974"/>
            <a:ext cx="8131002" cy="6098252"/>
          </a:xfrm>
        </p:spPr>
      </p:pic>
    </p:spTree>
    <p:extLst>
      <p:ext uri="{BB962C8B-B14F-4D97-AF65-F5344CB8AC3E}">
        <p14:creationId xmlns:p14="http://schemas.microsoft.com/office/powerpoint/2010/main" val="22884300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tourism</a:t>
            </a:r>
            <a:r>
              <a:rPr lang="de-DE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Care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nature</a:t>
            </a:r>
            <a:endParaRPr lang="de-DE" dirty="0"/>
          </a:p>
          <a:p>
            <a:r>
              <a:rPr lang="de-DE" dirty="0" err="1"/>
              <a:t>Includes</a:t>
            </a:r>
            <a:r>
              <a:rPr lang="de-DE" dirty="0"/>
              <a:t> a </a:t>
            </a:r>
            <a:r>
              <a:rPr lang="de-DE" dirty="0" err="1"/>
              <a:t>balanced</a:t>
            </a:r>
            <a:r>
              <a:rPr lang="de-DE" dirty="0"/>
              <a:t> </a:t>
            </a:r>
            <a:r>
              <a:rPr lang="de-DE" dirty="0" err="1"/>
              <a:t>lifestyle</a:t>
            </a:r>
            <a:endParaRPr lang="de-DE" dirty="0"/>
          </a:p>
          <a:p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experiences</a:t>
            </a:r>
            <a:endParaRPr lang="de-DE" dirty="0"/>
          </a:p>
          <a:p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protection</a:t>
            </a:r>
            <a:endParaRPr lang="de-DE" dirty="0"/>
          </a:p>
          <a:p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traditions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people</a:t>
            </a:r>
            <a:endParaRPr lang="de-DE" dirty="0"/>
          </a:p>
          <a:p>
            <a:r>
              <a:rPr lang="de-DE" dirty="0" err="1"/>
              <a:t>Saves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heritage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0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Take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transports</a:t>
            </a:r>
            <a:endParaRPr lang="de-DE" dirty="0"/>
          </a:p>
          <a:p>
            <a:r>
              <a:rPr lang="de-DE" dirty="0" err="1"/>
              <a:t>Cycling</a:t>
            </a:r>
            <a:endParaRPr lang="de-DE" dirty="0"/>
          </a:p>
          <a:p>
            <a:r>
              <a:rPr lang="de-DE" dirty="0"/>
              <a:t>Hitch </a:t>
            </a:r>
            <a:r>
              <a:rPr lang="de-DE" dirty="0" err="1"/>
              <a:t>hiking</a:t>
            </a:r>
            <a:endParaRPr lang="de-DE" dirty="0"/>
          </a:p>
          <a:p>
            <a:r>
              <a:rPr lang="de-DE" dirty="0"/>
              <a:t>Take a </a:t>
            </a:r>
            <a:r>
              <a:rPr lang="de-DE" dirty="0" err="1"/>
              <a:t>hostel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hotel</a:t>
            </a:r>
            <a:r>
              <a:rPr lang="de-DE" dirty="0"/>
              <a:t> </a:t>
            </a:r>
            <a:r>
              <a:rPr lang="de-DE" dirty="0" err="1"/>
              <a:t>nearby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visit</a:t>
            </a:r>
            <a:endParaRPr lang="de-DE" dirty="0"/>
          </a:p>
          <a:p>
            <a:r>
              <a:rPr lang="de-DE" dirty="0"/>
              <a:t>Do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  <a:p>
            <a:r>
              <a:rPr lang="de-DE" dirty="0"/>
              <a:t>Host </a:t>
            </a:r>
            <a:r>
              <a:rPr lang="de-DE" dirty="0" err="1"/>
              <a:t>communities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55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8883" y="1765532"/>
            <a:ext cx="8596668" cy="1320800"/>
          </a:xfrm>
        </p:spPr>
        <p:txBody>
          <a:bodyPr>
            <a:noAutofit/>
          </a:bodyPr>
          <a:lstStyle/>
          <a:p>
            <a:r>
              <a:rPr lang="de-DE" sz="11500" dirty="0"/>
              <a:t>In Germany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18500" y="2160589"/>
            <a:ext cx="955502" cy="3880773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Herz 3"/>
          <p:cNvSpPr/>
          <p:nvPr/>
        </p:nvSpPr>
        <p:spPr>
          <a:xfrm>
            <a:off x="4243917" y="3858997"/>
            <a:ext cx="2006600" cy="14097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9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/>
              <a:t>Big Cities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7034" y="1565145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So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tourists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, </a:t>
            </a:r>
          </a:p>
          <a:p>
            <a:pPr marL="0" indent="0" algn="ctr">
              <a:buNone/>
            </a:pPr>
            <a:r>
              <a:rPr lang="de-DE" dirty="0"/>
              <a:t>Like Cologne, Berlin, </a:t>
            </a:r>
            <a:r>
              <a:rPr lang="de-DE" dirty="0" err="1"/>
              <a:t>Munich</a:t>
            </a:r>
            <a:r>
              <a:rPr lang="de-DE" dirty="0"/>
              <a:t>, Hamburg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Frankfurt, </a:t>
            </a:r>
          </a:p>
          <a:p>
            <a:pPr marL="0" indent="0" algn="ctr">
              <a:buNone/>
            </a:pP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landmarks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Germany.</a:t>
            </a:r>
          </a:p>
          <a:p>
            <a:pPr marL="0" indent="0" algn="ctr">
              <a:buNone/>
            </a:pPr>
            <a:r>
              <a:rPr lang="de-DE" dirty="0"/>
              <a:t>But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overwhelmed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live </a:t>
            </a:r>
            <a:r>
              <a:rPr lang="de-DE" dirty="0" err="1"/>
              <a:t>there</a:t>
            </a:r>
            <a:r>
              <a:rPr lang="de-DE" dirty="0"/>
              <a:t>. </a:t>
            </a:r>
          </a:p>
          <a:p>
            <a:pPr marL="0" indent="0" algn="ctr">
              <a:buNone/>
            </a:pPr>
            <a:r>
              <a:rPr lang="de-DE" dirty="0"/>
              <a:t>Find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beatiful</a:t>
            </a:r>
            <a:r>
              <a:rPr lang="de-DE" dirty="0"/>
              <a:t> </a:t>
            </a:r>
            <a:r>
              <a:rPr lang="de-DE" dirty="0" err="1"/>
              <a:t>places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connect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experiences</a:t>
            </a:r>
            <a:r>
              <a:rPr lang="de-DE" dirty="0"/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946" y="4100975"/>
            <a:ext cx="4686554" cy="26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2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Schwäbische Alb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5901266" cy="3880773"/>
          </a:xfrm>
        </p:spPr>
        <p:txBody>
          <a:bodyPr/>
          <a:lstStyle/>
          <a:p>
            <a:r>
              <a:rPr lang="de-DE" dirty="0"/>
              <a:t>Winner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tourism</a:t>
            </a:r>
            <a:r>
              <a:rPr lang="de-DE" dirty="0"/>
              <a:t> in Germany“-</a:t>
            </a:r>
            <a:r>
              <a:rPr lang="de-DE" dirty="0" err="1"/>
              <a:t>competition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     -&gt;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holiday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in Germany</a:t>
            </a:r>
          </a:p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Nationalparks,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attractions</a:t>
            </a:r>
            <a:endParaRPr lang="de-DE" dirty="0"/>
          </a:p>
          <a:p>
            <a:r>
              <a:rPr lang="de-DE" dirty="0"/>
              <a:t>Black </a:t>
            </a:r>
            <a:r>
              <a:rPr lang="de-DE" dirty="0" err="1"/>
              <a:t>Forest</a:t>
            </a:r>
            <a:r>
              <a:rPr lang="de-DE" dirty="0"/>
              <a:t> (Schwarzwald)</a:t>
            </a:r>
          </a:p>
          <a:p>
            <a:pPr marL="0" indent="0">
              <a:buNone/>
            </a:pPr>
            <a:r>
              <a:rPr lang="de-DE" dirty="0"/>
              <a:t>     -&gt;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hiking</a:t>
            </a:r>
            <a:r>
              <a:rPr lang="de-DE" dirty="0"/>
              <a:t> in </a:t>
            </a:r>
            <a:r>
              <a:rPr lang="de-DE" dirty="0" err="1"/>
              <a:t>summer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        </a:t>
            </a:r>
            <a:r>
              <a:rPr lang="de-DE" dirty="0" err="1"/>
              <a:t>skiing</a:t>
            </a:r>
            <a:r>
              <a:rPr lang="de-DE" dirty="0"/>
              <a:t> in </a:t>
            </a:r>
            <a:r>
              <a:rPr lang="de-DE" dirty="0" err="1"/>
              <a:t>winter</a:t>
            </a:r>
            <a:endParaRPr lang="de-DE" dirty="0"/>
          </a:p>
          <a:p>
            <a:r>
              <a:rPr lang="de-DE" dirty="0"/>
              <a:t>Traditional </a:t>
            </a:r>
            <a:r>
              <a:rPr lang="de-DE" dirty="0" err="1"/>
              <a:t>food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/>
              <a:t>   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Kässpätzle</a:t>
            </a:r>
            <a:r>
              <a:rPr lang="de-DE" dirty="0"/>
              <a:t> (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pasta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cheese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17" y="2562342"/>
            <a:ext cx="3827617" cy="254536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317" y="227194"/>
            <a:ext cx="1758950" cy="20856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317" y="5357243"/>
            <a:ext cx="1852767" cy="13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268" y="3902870"/>
            <a:ext cx="8596668" cy="1320800"/>
          </a:xfrm>
        </p:spPr>
        <p:txBody>
          <a:bodyPr>
            <a:normAutofit/>
          </a:bodyPr>
          <a:lstStyle/>
          <a:p>
            <a:r>
              <a:rPr lang="de-DE" sz="4400" dirty="0"/>
              <a:t>Alps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9268" y="1474789"/>
            <a:ext cx="8596668" cy="4621211"/>
          </a:xfrm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sz="2300" dirty="0"/>
              <a:t>Great </a:t>
            </a:r>
            <a:r>
              <a:rPr lang="de-DE" sz="2300" dirty="0" err="1"/>
              <a:t>place</a:t>
            </a:r>
            <a:r>
              <a:rPr lang="de-DE" sz="2300" dirty="0"/>
              <a:t> </a:t>
            </a:r>
            <a:r>
              <a:rPr lang="de-DE" sz="2300" dirty="0" err="1"/>
              <a:t>for</a:t>
            </a:r>
            <a:r>
              <a:rPr lang="de-DE" sz="2300" dirty="0"/>
              <a:t> </a:t>
            </a:r>
            <a:r>
              <a:rPr lang="de-DE" sz="2300" dirty="0" err="1"/>
              <a:t>skiing</a:t>
            </a:r>
            <a:endParaRPr lang="de-DE" sz="2300" dirty="0"/>
          </a:p>
          <a:p>
            <a:r>
              <a:rPr lang="de-DE" sz="2300" dirty="0"/>
              <a:t>Environmental </a:t>
            </a:r>
            <a:r>
              <a:rPr lang="de-DE" sz="2300" dirty="0" err="1"/>
              <a:t>benefits</a:t>
            </a:r>
            <a:endParaRPr lang="de-DE" sz="2300" dirty="0"/>
          </a:p>
          <a:p>
            <a:r>
              <a:rPr lang="de-DE" sz="2300" dirty="0"/>
              <a:t>Great </a:t>
            </a:r>
            <a:r>
              <a:rPr lang="de-DE" sz="2300" dirty="0" err="1"/>
              <a:t>for</a:t>
            </a:r>
            <a:r>
              <a:rPr lang="de-DE" sz="2300" dirty="0"/>
              <a:t> </a:t>
            </a:r>
            <a:r>
              <a:rPr lang="de-DE" sz="2300" dirty="0" err="1"/>
              <a:t>hiking</a:t>
            </a:r>
            <a:endParaRPr lang="de-DE" sz="2300" dirty="0"/>
          </a:p>
          <a:p>
            <a:r>
              <a:rPr lang="de-DE" sz="2300" dirty="0" err="1"/>
              <a:t>Enjoy</a:t>
            </a:r>
            <a:r>
              <a:rPr lang="de-DE" sz="2300" dirty="0"/>
              <a:t> traditional </a:t>
            </a:r>
            <a:r>
              <a:rPr lang="de-DE" sz="2300" dirty="0" err="1"/>
              <a:t>food</a:t>
            </a:r>
            <a:r>
              <a:rPr lang="de-DE" sz="2300" dirty="0"/>
              <a:t> in a </a:t>
            </a:r>
            <a:r>
              <a:rPr lang="de-DE" sz="2300" dirty="0" err="1"/>
              <a:t>familiar</a:t>
            </a:r>
            <a:r>
              <a:rPr lang="de-DE" sz="2300" dirty="0"/>
              <a:t> </a:t>
            </a:r>
            <a:r>
              <a:rPr lang="de-DE" sz="2300" dirty="0" err="1"/>
              <a:t>area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     -&gt; </a:t>
            </a:r>
            <a:r>
              <a:rPr lang="de-DE" sz="2300" dirty="0" err="1"/>
              <a:t>Weisswurst</a:t>
            </a:r>
            <a:r>
              <a:rPr lang="de-DE" sz="2300" dirty="0"/>
              <a:t> </a:t>
            </a:r>
            <a:r>
              <a:rPr lang="de-DE" sz="2300" dirty="0" err="1"/>
              <a:t>with</a:t>
            </a:r>
            <a:r>
              <a:rPr lang="de-DE" sz="2300" dirty="0"/>
              <a:t> </a:t>
            </a:r>
            <a:r>
              <a:rPr lang="de-DE" sz="2300" dirty="0" err="1"/>
              <a:t>sweet</a:t>
            </a:r>
            <a:r>
              <a:rPr lang="de-DE" sz="2300" dirty="0"/>
              <a:t> </a:t>
            </a:r>
            <a:r>
              <a:rPr lang="de-DE" sz="2300" dirty="0" err="1"/>
              <a:t>mustard</a:t>
            </a:r>
            <a:r>
              <a:rPr lang="de-DE" sz="2300" dirty="0"/>
              <a:t> </a:t>
            </a:r>
            <a:r>
              <a:rPr lang="de-DE" sz="2300" dirty="0" err="1"/>
              <a:t>and</a:t>
            </a:r>
            <a:r>
              <a:rPr lang="de-DE" sz="2300" dirty="0"/>
              <a:t> Brezeln</a:t>
            </a:r>
          </a:p>
          <a:p>
            <a:pPr marL="0" indent="0">
              <a:buNone/>
            </a:pPr>
            <a:endParaRPr lang="de-DE" sz="2300" dirty="0"/>
          </a:p>
          <a:p>
            <a:pPr marL="0" indent="0">
              <a:buNone/>
            </a:pPr>
            <a:endParaRPr lang="de-DE" sz="2300" dirty="0"/>
          </a:p>
          <a:p>
            <a:endParaRPr lang="de-DE" sz="2300" dirty="0"/>
          </a:p>
          <a:p>
            <a:r>
              <a:rPr lang="de-DE" sz="2300" dirty="0" err="1"/>
              <a:t>Sleeping</a:t>
            </a:r>
            <a:r>
              <a:rPr lang="de-DE" sz="2300" dirty="0"/>
              <a:t> in </a:t>
            </a:r>
            <a:r>
              <a:rPr lang="de-DE" sz="2300" dirty="0" err="1"/>
              <a:t>huts</a:t>
            </a:r>
            <a:r>
              <a:rPr lang="de-DE" sz="2300" dirty="0"/>
              <a:t>, </a:t>
            </a:r>
            <a:r>
              <a:rPr lang="de-DE" sz="2300" dirty="0" err="1"/>
              <a:t>than</a:t>
            </a:r>
            <a:r>
              <a:rPr lang="de-DE" sz="2300" dirty="0"/>
              <a:t> in </a:t>
            </a:r>
            <a:r>
              <a:rPr lang="de-DE" sz="2300" dirty="0" err="1"/>
              <a:t>big</a:t>
            </a:r>
            <a:r>
              <a:rPr lang="de-DE" sz="2300" dirty="0"/>
              <a:t> </a:t>
            </a:r>
            <a:r>
              <a:rPr lang="de-DE" sz="2300" dirty="0" err="1"/>
              <a:t>hotels</a:t>
            </a:r>
            <a:endParaRPr lang="de-DE" sz="2300" dirty="0"/>
          </a:p>
          <a:p>
            <a:r>
              <a:rPr lang="de-DE" sz="2300" dirty="0" err="1"/>
              <a:t>Stunning</a:t>
            </a:r>
            <a:r>
              <a:rPr lang="de-DE" sz="2300" dirty="0"/>
              <a:t> </a:t>
            </a:r>
            <a:r>
              <a:rPr lang="de-DE" sz="2300" dirty="0" err="1"/>
              <a:t>view</a:t>
            </a:r>
            <a:endParaRPr lang="de-DE" sz="2300" dirty="0"/>
          </a:p>
          <a:p>
            <a:r>
              <a:rPr lang="de-DE" sz="2300" dirty="0" err="1"/>
              <a:t>Enjoy</a:t>
            </a:r>
            <a:r>
              <a:rPr lang="de-DE" sz="2300" dirty="0"/>
              <a:t> </a:t>
            </a:r>
            <a:r>
              <a:rPr lang="de-DE" sz="2300" dirty="0" err="1"/>
              <a:t>the</a:t>
            </a:r>
            <a:r>
              <a:rPr lang="de-DE" sz="2300" dirty="0"/>
              <a:t> </a:t>
            </a:r>
            <a:r>
              <a:rPr lang="de-DE" sz="2300" dirty="0" err="1"/>
              <a:t>silence</a:t>
            </a:r>
            <a:endParaRPr lang="de-DE" sz="2300" dirty="0"/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2715420"/>
            <a:ext cx="3580249" cy="237489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11668" y="78422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dirty="0"/>
              <a:t>Allgäu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49" y="329408"/>
            <a:ext cx="1762125" cy="22383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949" y="5223670"/>
            <a:ext cx="2233974" cy="14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65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North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Baltic </a:t>
            </a:r>
            <a:r>
              <a:rPr lang="de-DE" dirty="0" err="1"/>
              <a:t>Sea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Small </a:t>
            </a:r>
            <a:r>
              <a:rPr lang="de-DE" dirty="0" err="1"/>
              <a:t>islands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visit</a:t>
            </a:r>
            <a:endParaRPr lang="de-DE" dirty="0"/>
          </a:p>
          <a:p>
            <a:r>
              <a:rPr lang="de-DE" dirty="0"/>
              <a:t>Do </a:t>
            </a:r>
            <a:r>
              <a:rPr lang="de-DE" dirty="0" err="1"/>
              <a:t>cycling</a:t>
            </a:r>
            <a:r>
              <a:rPr lang="de-DE" dirty="0"/>
              <a:t> </a:t>
            </a:r>
            <a:r>
              <a:rPr lang="de-DE" dirty="0" err="1"/>
              <a:t>tours</a:t>
            </a:r>
            <a:endParaRPr lang="de-DE" dirty="0"/>
          </a:p>
          <a:p>
            <a:r>
              <a:rPr lang="de-DE" dirty="0"/>
              <a:t>Even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islands</a:t>
            </a:r>
            <a:r>
              <a:rPr lang="de-DE" dirty="0"/>
              <a:t> do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cars</a:t>
            </a:r>
            <a:endParaRPr lang="de-DE" dirty="0"/>
          </a:p>
          <a:p>
            <a:r>
              <a:rPr lang="de-DE" dirty="0" err="1"/>
              <a:t>Walk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beach</a:t>
            </a:r>
            <a:endParaRPr lang="de-DE" dirty="0"/>
          </a:p>
          <a:p>
            <a:r>
              <a:rPr lang="de-DE" dirty="0" err="1"/>
              <a:t>Explore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eat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fish</a:t>
            </a:r>
            <a:endParaRPr lang="de-DE" dirty="0"/>
          </a:p>
          <a:p>
            <a:r>
              <a:rPr lang="de-DE" dirty="0"/>
              <a:t>Do a </a:t>
            </a:r>
            <a:r>
              <a:rPr lang="de-DE" dirty="0" err="1"/>
              <a:t>mudflat</a:t>
            </a:r>
            <a:r>
              <a:rPr lang="de-DE" dirty="0"/>
              <a:t> </a:t>
            </a:r>
            <a:r>
              <a:rPr lang="de-DE" dirty="0" err="1"/>
              <a:t>hiking</a:t>
            </a:r>
            <a:r>
              <a:rPr lang="de-DE" dirty="0"/>
              <a:t> tour</a:t>
            </a:r>
          </a:p>
          <a:p>
            <a:r>
              <a:rPr lang="de-DE" dirty="0"/>
              <a:t>Watch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tides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930" y="176212"/>
            <a:ext cx="3429000" cy="28068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2922484">
            <a:off x="6425504" y="13890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North </a:t>
            </a:r>
            <a:r>
              <a:rPr lang="de-DE" dirty="0" err="1">
                <a:solidFill>
                  <a:schemeClr val="bg1"/>
                </a:solidFill>
              </a:rPr>
              <a:t>Sea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7901344">
            <a:off x="8144090" y="148010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Baltic </a:t>
            </a:r>
            <a:r>
              <a:rPr lang="de-DE" dirty="0" err="1">
                <a:solidFill>
                  <a:schemeClr val="bg1"/>
                </a:solidFill>
              </a:rPr>
              <a:t>sea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10059" y="246871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Germany</a:t>
            </a:r>
            <a:r>
              <a:rPr lang="de-DE" dirty="0"/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12" y="3913505"/>
            <a:ext cx="4505866" cy="24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296</Words>
  <Application>Microsoft Office PowerPoint</Application>
  <PresentationFormat>Breitbild</PresentationFormat>
  <Paragraphs>69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Facette</vt:lpstr>
      <vt:lpstr>PowerPoint-Präsentation</vt:lpstr>
      <vt:lpstr>PowerPoint-Präsentation</vt:lpstr>
      <vt:lpstr>Definition of sustainable tourism </vt:lpstr>
      <vt:lpstr>Tips</vt:lpstr>
      <vt:lpstr>In Germany </vt:lpstr>
      <vt:lpstr>Big Cities</vt:lpstr>
      <vt:lpstr>Schwäbische Alb</vt:lpstr>
      <vt:lpstr>Alps</vt:lpstr>
      <vt:lpstr>North Sea and Baltic Sea</vt:lpstr>
      <vt:lpstr>Beautiful Hidden Nature Places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Tourism in Germany</dc:title>
  <dc:creator>Carolin Stotz</dc:creator>
  <cp:lastModifiedBy>Anna Curto Naffissi</cp:lastModifiedBy>
  <cp:revision>23</cp:revision>
  <dcterms:created xsi:type="dcterms:W3CDTF">2019-02-09T18:17:55Z</dcterms:created>
  <dcterms:modified xsi:type="dcterms:W3CDTF">2019-02-12T19:56:59Z</dcterms:modified>
</cp:coreProperties>
</file>