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 id="2147483705" r:id="rId2"/>
    <p:sldMasterId id="2147483706" r:id="rId3"/>
    <p:sldMasterId id="2147483707" r:id="rId4"/>
    <p:sldMasterId id="2147483708" r:id="rId5"/>
  </p:sldMasterIdLst>
  <p:notesMasterIdLst>
    <p:notesMasterId r:id="rId52"/>
  </p:notesMasterIdLst>
  <p:sldIdLst>
    <p:sldId id="302" r:id="rId6"/>
    <p:sldId id="256" r:id="rId7"/>
    <p:sldId id="257" r:id="rId8"/>
    <p:sldId id="258"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Century Gothic" panose="020B0502020202020204" pitchFamily="34" charset="0"/>
      <p:regular r:id="rId57"/>
      <p:bold r:id="rId58"/>
      <p:italic r:id="rId59"/>
      <p:boldItalic r:id="rId60"/>
    </p:embeddedFont>
    <p:embeddedFont>
      <p:font typeface="Century Schoolbook" panose="02040604050505020304" pitchFamily="18" charset="0"/>
      <p:regular r:id="rId61"/>
      <p:bold r:id="rId62"/>
      <p:italic r:id="rId63"/>
      <p:boldItalic r:id="rId64"/>
    </p:embeddedFont>
    <p:embeddedFont>
      <p:font typeface="Georgia" panose="02040502050405020303" pitchFamily="18" charset="0"/>
      <p:regular r:id="rId65"/>
      <p:bold r:id="rId66"/>
      <p:italic r:id="rId67"/>
      <p:boldItalic r:id="rId68"/>
    </p:embeddedFont>
    <p:embeddedFont>
      <p:font typeface="Lobster" panose="020B0604020202020204" charset="0"/>
      <p:regular r:id="rId69"/>
    </p:embeddedFont>
    <p:embeddedFont>
      <p:font typeface="Merriweather" panose="020B0604020202020204" charset="0"/>
      <p:regular r:id="rId70"/>
      <p:bold r:id="rId71"/>
      <p:italic r:id="rId72"/>
      <p:boldItalic r:id="rId73"/>
    </p:embeddedFont>
    <p:embeddedFont>
      <p:font typeface="Playfair Display" panose="020B0604020202020204" charset="0"/>
      <p:regular r:id="rId74"/>
      <p:bold r:id="rId75"/>
      <p:italic r:id="rId76"/>
      <p:boldItalic r:id="rId77"/>
    </p:embeddedFont>
    <p:embeddedFont>
      <p:font typeface="Rambla" panose="020B0604020202020204" charset="0"/>
      <p:regular r:id="rId78"/>
      <p:bold r:id="rId79"/>
      <p:italic r:id="rId80"/>
      <p:boldItalic r:id="rId81"/>
    </p:embeddedFont>
    <p:embeddedFont>
      <p:font typeface="Trebuchet MS" panose="020B0603020202020204" pitchFamily="34" charset="0"/>
      <p:regular r:id="rId82"/>
      <p:bold r:id="rId83"/>
      <p:italic r:id="rId84"/>
      <p:boldItalic r:id="rId85"/>
    </p:embeddedFont>
    <p:embeddedFont>
      <p:font typeface="Verdana" panose="020B060403050404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font" Target="fonts/font32.fntdata"/><Relationship Id="rId89" Type="http://schemas.openxmlformats.org/officeDocument/2006/relationships/font" Target="fonts/font37.fntdata"/><Relationship Id="rId7" Type="http://schemas.openxmlformats.org/officeDocument/2006/relationships/slide" Target="slides/slide2.xml"/><Relationship Id="rId71" Type="http://schemas.openxmlformats.org/officeDocument/2006/relationships/font" Target="fonts/font19.fntdata"/><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87" Type="http://schemas.openxmlformats.org/officeDocument/2006/relationships/font" Target="fonts/font35.fntdata"/><Relationship Id="rId5" Type="http://schemas.openxmlformats.org/officeDocument/2006/relationships/slideMaster" Target="slideMasters/slideMaster5.xml"/><Relationship Id="rId61" Type="http://schemas.openxmlformats.org/officeDocument/2006/relationships/font" Target="fonts/font9.fntdata"/><Relationship Id="rId82" Type="http://schemas.openxmlformats.org/officeDocument/2006/relationships/font" Target="fonts/font30.fntdata"/><Relationship Id="rId90"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50411be2ba_1_2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50411be2ba_1_20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0411be2ba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g50411be2ba_1_3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0411be2ba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g50411be2ba_1_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50411be2ba_1_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50411be2ba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0411be2ba_1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0411be2ba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50411be2ba_1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g50411be2ba_1_2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50411be2ba_1_9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50411be2ba_1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50411be2ba_1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6" name="Google Shape;616;g50411be2ba_1_4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0411be2ba_1_1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g50411be2ba_1_19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0411be2ba_1_5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0411be2ba_1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50411be2ba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50411be2ba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50411be2ba_1_5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50411be2ba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50411be2ba_1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7" name="Google Shape;647;g50411be2ba_1_7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50411be2ba_1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g50411be2ba_1_7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50411be2ba_1_1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3" name="Google Shape;663;g50411be2ba_1_177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0411be2ba_1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g50411be2ba_1_3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0411be2ba_1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50411be2ba_1_3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50411be2ba_1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g50411be2ba_1_69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50411be2ba_1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g50411be2ba_1_8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50411be2ba_1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g50411be2ba_1_8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50411be2ba_1_2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0" name="Google Shape;710;g50411be2ba_1_230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50411be2ba_0_5:notes"/>
          <p:cNvSpPr txBox="1">
            <a:spLocks noGrp="1"/>
          </p:cNvSpPr>
          <p:nvPr>
            <p:ph type="body" idx="1"/>
          </p:nvPr>
        </p:nvSpPr>
        <p:spPr>
          <a:xfrm>
            <a:off x="685800"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g50411be2b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50411be2b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7" name="Google Shape;717;g50411be2ba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50411be2ba_1_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50411be2ba_1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0411be2ba_1_8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0411be2ba_1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0411be2ba_1_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0411be2ba_1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50411be2ba_1_14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50411be2ba_1_1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0411be2ba_1_8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50411be2ba_1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50411be2ba_1_8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50411be2ba_1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0411be2ba_1_9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50411be2ba_1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50411be2ba_1_9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50411be2ba_1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50411be2ba_1_12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50411be2ba_1_1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50411be2ba_1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g50411be2ba_1_7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50411be2ba_1_12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50411be2ba_1_1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50411be2ba_1_12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50411be2ba_1_1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0411be2ba_1_12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50411be2ba_1_1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50411be2ba_1_12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50411be2ba_1_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50411be2ba_1_12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50411be2ba_1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0411be2ba_1_12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50411be2ba_1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50411be2ba_1_2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g50411be2ba_1_217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0411be2ba_1_10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50411be2ba_1_1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0411be2ba_1_1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g50411be2ba_1_14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0411be2ba_1_1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50411be2ba_1_16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0411be2ba_1_1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0411be2ba_1_1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elfolie" type="title">
  <p:cSld name="TITLE">
    <p:spTree>
      <p:nvGrpSpPr>
        <p:cNvPr id="1" name="Shape 67"/>
        <p:cNvGrpSpPr/>
        <p:nvPr/>
      </p:nvGrpSpPr>
      <p:grpSpPr>
        <a:xfrm>
          <a:off x="0" y="0"/>
          <a:ext cx="0" cy="0"/>
          <a:chOff x="0" y="0"/>
          <a:chExt cx="0" cy="0"/>
        </a:xfrm>
      </p:grpSpPr>
      <p:grpSp>
        <p:nvGrpSpPr>
          <p:cNvPr id="68" name="Google Shape;68;p14"/>
          <p:cNvGrpSpPr/>
          <p:nvPr/>
        </p:nvGrpSpPr>
        <p:grpSpPr>
          <a:xfrm>
            <a:off x="-78" y="-6350"/>
            <a:ext cx="9144178" cy="5149935"/>
            <a:chOff x="-104" y="-8467"/>
            <a:chExt cx="12192237" cy="6866580"/>
          </a:xfrm>
        </p:grpSpPr>
        <p:cxnSp>
          <p:nvCxnSpPr>
            <p:cNvPr id="69" name="Google Shape;69;p1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70" name="Google Shape;70;p14"/>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71" name="Google Shape;71;p1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72" name="Google Shape;72;p14"/>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73" name="Google Shape;73;p14"/>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4" name="Google Shape;74;p14"/>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0"/>
              </a:srgbClr>
            </a:solidFill>
            <a:ln>
              <a:noFill/>
            </a:ln>
          </p:spPr>
        </p:sp>
        <p:sp>
          <p:nvSpPr>
            <p:cNvPr id="75" name="Google Shape;75;p14"/>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0"/>
              </a:srgbClr>
            </a:solidFill>
            <a:ln>
              <a:noFill/>
            </a:ln>
          </p:spPr>
        </p:sp>
        <p:sp>
          <p:nvSpPr>
            <p:cNvPr id="76" name="Google Shape;76;p14"/>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77" name="Google Shape;77;p14"/>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8" name="Google Shape;78;p14"/>
            <p:cNvSpPr/>
            <p:nvPr/>
          </p:nvSpPr>
          <p:spPr>
            <a:xfrm rot="10800000">
              <a:off x="-104" y="54"/>
              <a:ext cx="842700" cy="5666100"/>
            </a:xfrm>
            <a:prstGeom prst="triangle">
              <a:avLst>
                <a:gd name="adj" fmla="val 100000"/>
              </a:avLst>
            </a:prstGeom>
            <a:solidFill>
              <a:schemeClr val="accent1">
                <a:alpha val="8471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79" name="Google Shape;79;p14"/>
          <p:cNvSpPr txBox="1">
            <a:spLocks noGrp="1"/>
          </p:cNvSpPr>
          <p:nvPr>
            <p:ph type="ctrTitle"/>
          </p:nvPr>
        </p:nvSpPr>
        <p:spPr>
          <a:xfrm>
            <a:off x="1130300" y="1803400"/>
            <a:ext cx="5825100" cy="1234800"/>
          </a:xfrm>
          <a:prstGeom prst="rect">
            <a:avLst/>
          </a:prstGeom>
          <a:noFill/>
          <a:ln>
            <a:noFill/>
          </a:ln>
        </p:spPr>
        <p:txBody>
          <a:bodyPr spcFirstLastPara="1" wrap="square" lIns="68575" tIns="34275" rIns="68575" bIns="34275" anchor="b" anchorCtr="0">
            <a:noAutofit/>
          </a:bodyPr>
          <a:lstStyle>
            <a:lvl1pPr lvl="0" algn="r" rtl="0">
              <a:spcBef>
                <a:spcPts val="0"/>
              </a:spcBef>
              <a:spcAft>
                <a:spcPts val="0"/>
              </a:spcAft>
              <a:buClr>
                <a:schemeClr val="accent1"/>
              </a:buClr>
              <a:buSzPts val="4100"/>
              <a:buFont typeface="Trebuchet MS"/>
              <a:buNone/>
              <a:defRPr sz="4100">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4"/>
          <p:cNvSpPr txBox="1">
            <a:spLocks noGrp="1"/>
          </p:cNvSpPr>
          <p:nvPr>
            <p:ph type="subTitle" idx="1"/>
          </p:nvPr>
        </p:nvSpPr>
        <p:spPr>
          <a:xfrm>
            <a:off x="1130300" y="3038125"/>
            <a:ext cx="5825100" cy="822600"/>
          </a:xfrm>
          <a:prstGeom prst="rect">
            <a:avLst/>
          </a:prstGeom>
          <a:noFill/>
          <a:ln>
            <a:noFill/>
          </a:ln>
        </p:spPr>
        <p:txBody>
          <a:bodyPr spcFirstLastPara="1" wrap="square" lIns="68575" tIns="34275" rIns="68575" bIns="34275" anchor="t" anchorCtr="0">
            <a:noAutofit/>
          </a:bodyPr>
          <a:lstStyle>
            <a:lvl1pPr lvl="0" algn="r" rtl="0">
              <a:spcBef>
                <a:spcPts val="800"/>
              </a:spcBef>
              <a:spcAft>
                <a:spcPts val="0"/>
              </a:spcAft>
              <a:buSzPts val="1100"/>
              <a:buNone/>
              <a:defRPr>
                <a:solidFill>
                  <a:srgbClr val="7F7F7F"/>
                </a:solidFill>
              </a:defRPr>
            </a:lvl1pPr>
            <a:lvl2pPr lvl="1" algn="ctr" rtl="0">
              <a:spcBef>
                <a:spcPts val="800"/>
              </a:spcBef>
              <a:spcAft>
                <a:spcPts val="0"/>
              </a:spcAft>
              <a:buSzPts val="1000"/>
              <a:buNone/>
              <a:defRPr>
                <a:solidFill>
                  <a:srgbClr val="888888"/>
                </a:solidFill>
              </a:defRPr>
            </a:lvl2pPr>
            <a:lvl3pPr lvl="2" algn="ctr" rtl="0">
              <a:spcBef>
                <a:spcPts val="800"/>
              </a:spcBef>
              <a:spcAft>
                <a:spcPts val="0"/>
              </a:spcAft>
              <a:buSzPts val="800"/>
              <a:buNone/>
              <a:defRPr>
                <a:solidFill>
                  <a:srgbClr val="888888"/>
                </a:solidFill>
              </a:defRPr>
            </a:lvl3pPr>
            <a:lvl4pPr lvl="3" algn="ctr" rtl="0">
              <a:spcBef>
                <a:spcPts val="800"/>
              </a:spcBef>
              <a:spcAft>
                <a:spcPts val="0"/>
              </a:spcAft>
              <a:buSzPts val="700"/>
              <a:buNone/>
              <a:defRPr>
                <a:solidFill>
                  <a:srgbClr val="888888"/>
                </a:solidFill>
              </a:defRPr>
            </a:lvl4pPr>
            <a:lvl5pPr lvl="4" algn="ctr" rtl="0">
              <a:spcBef>
                <a:spcPts val="800"/>
              </a:spcBef>
              <a:spcAft>
                <a:spcPts val="0"/>
              </a:spcAft>
              <a:buSzPts val="700"/>
              <a:buNone/>
              <a:defRPr>
                <a:solidFill>
                  <a:srgbClr val="888888"/>
                </a:solidFill>
              </a:defRPr>
            </a:lvl5pPr>
            <a:lvl6pPr lvl="5" algn="ctr" rtl="0">
              <a:spcBef>
                <a:spcPts val="800"/>
              </a:spcBef>
              <a:spcAft>
                <a:spcPts val="0"/>
              </a:spcAft>
              <a:buSzPts val="700"/>
              <a:buNone/>
              <a:defRPr>
                <a:solidFill>
                  <a:srgbClr val="888888"/>
                </a:solidFill>
              </a:defRPr>
            </a:lvl6pPr>
            <a:lvl7pPr lvl="6" algn="ctr" rtl="0">
              <a:spcBef>
                <a:spcPts val="800"/>
              </a:spcBef>
              <a:spcAft>
                <a:spcPts val="0"/>
              </a:spcAft>
              <a:buSzPts val="700"/>
              <a:buNone/>
              <a:defRPr>
                <a:solidFill>
                  <a:srgbClr val="888888"/>
                </a:solidFill>
              </a:defRPr>
            </a:lvl7pPr>
            <a:lvl8pPr lvl="7" algn="ctr" rtl="0">
              <a:spcBef>
                <a:spcPts val="800"/>
              </a:spcBef>
              <a:spcAft>
                <a:spcPts val="0"/>
              </a:spcAft>
              <a:buSzPts val="700"/>
              <a:buNone/>
              <a:defRPr>
                <a:solidFill>
                  <a:srgbClr val="888888"/>
                </a:solidFill>
              </a:defRPr>
            </a:lvl8pPr>
            <a:lvl9pPr lvl="8" algn="ctr" rtl="0">
              <a:spcBef>
                <a:spcPts val="800"/>
              </a:spcBef>
              <a:spcAft>
                <a:spcPts val="0"/>
              </a:spcAft>
              <a:buSzPts val="700"/>
              <a:buNone/>
              <a:defRPr>
                <a:solidFill>
                  <a:srgbClr val="888888"/>
                </a:solidFill>
              </a:defRPr>
            </a:lvl9pPr>
          </a:lstStyle>
          <a:p>
            <a:endParaRPr/>
          </a:p>
        </p:txBody>
      </p:sp>
      <p:sp>
        <p:nvSpPr>
          <p:cNvPr id="81" name="Google Shape;81;p14"/>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4"/>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4"/>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accent1"/>
              </a:buClr>
              <a:buSzPts val="2700"/>
              <a:buFont typeface="Trebuchet MS"/>
              <a:buNone/>
              <a:defRPr sz="27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5"/>
          <p:cNvSpPr txBox="1">
            <a:spLocks noGrp="1"/>
          </p:cNvSpPr>
          <p:nvPr>
            <p:ph type="body" idx="1"/>
          </p:nvPr>
        </p:nvSpPr>
        <p:spPr>
          <a:xfrm>
            <a:off x="508000" y="1620442"/>
            <a:ext cx="6447600" cy="29106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87" name="Google Shape;87;p15"/>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5"/>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5"/>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90"/>
        <p:cNvGrpSpPr/>
        <p:nvPr/>
      </p:nvGrpSpPr>
      <p:grpSpPr>
        <a:xfrm>
          <a:off x="0" y="0"/>
          <a:ext cx="0" cy="0"/>
          <a:chOff x="0" y="0"/>
          <a:chExt cx="0" cy="0"/>
        </a:xfrm>
      </p:grpSpPr>
      <p:sp>
        <p:nvSpPr>
          <p:cNvPr id="91" name="Google Shape;91;p16"/>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6"/>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6"/>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18"/>
          <p:cNvSpPr txBox="1">
            <a:spLocks noGrp="1"/>
          </p:cNvSpPr>
          <p:nvPr>
            <p:ph type="body" idx="1"/>
          </p:nvPr>
        </p:nvSpPr>
        <p:spPr>
          <a:xfrm>
            <a:off x="508000" y="1620442"/>
            <a:ext cx="3138000" cy="29106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03" name="Google Shape;103;p18"/>
          <p:cNvSpPr txBox="1">
            <a:spLocks noGrp="1"/>
          </p:cNvSpPr>
          <p:nvPr>
            <p:ph type="body" idx="2"/>
          </p:nvPr>
        </p:nvSpPr>
        <p:spPr>
          <a:xfrm>
            <a:off x="3817477" y="1620442"/>
            <a:ext cx="3138000" cy="29106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04" name="Google Shape;104;p18"/>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18"/>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18"/>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accent1"/>
              </a:buClr>
              <a:buSzPts val="2700"/>
              <a:buFont typeface="Trebuchet MS"/>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9" name="Google Shape;109;p19"/>
          <p:cNvSpPr txBox="1">
            <a:spLocks noGrp="1"/>
          </p:cNvSpPr>
          <p:nvPr>
            <p:ph type="body" idx="1"/>
          </p:nvPr>
        </p:nvSpPr>
        <p:spPr>
          <a:xfrm>
            <a:off x="506809" y="1620737"/>
            <a:ext cx="31392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110" name="Google Shape;110;p19"/>
          <p:cNvSpPr txBox="1">
            <a:spLocks noGrp="1"/>
          </p:cNvSpPr>
          <p:nvPr>
            <p:ph type="body" idx="2"/>
          </p:nvPr>
        </p:nvSpPr>
        <p:spPr>
          <a:xfrm>
            <a:off x="506809" y="2052934"/>
            <a:ext cx="3139200" cy="24780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11" name="Google Shape;111;p19"/>
          <p:cNvSpPr txBox="1">
            <a:spLocks noGrp="1"/>
          </p:cNvSpPr>
          <p:nvPr>
            <p:ph type="body" idx="3"/>
          </p:nvPr>
        </p:nvSpPr>
        <p:spPr>
          <a:xfrm>
            <a:off x="3816287" y="1620737"/>
            <a:ext cx="31392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None/>
              <a:defRPr sz="1800" b="0"/>
            </a:lvl1pPr>
            <a:lvl2pPr marL="914400" lvl="1" indent="-228600" algn="l" rtl="0">
              <a:spcBef>
                <a:spcPts val="800"/>
              </a:spcBef>
              <a:spcAft>
                <a:spcPts val="0"/>
              </a:spcAft>
              <a:buSzPts val="1200"/>
              <a:buNone/>
              <a:defRPr sz="1500" b="1"/>
            </a:lvl2pPr>
            <a:lvl3pPr marL="1371600" lvl="2" indent="-228600" algn="l" rtl="0">
              <a:spcBef>
                <a:spcPts val="800"/>
              </a:spcBef>
              <a:spcAft>
                <a:spcPts val="0"/>
              </a:spcAft>
              <a:buSzPts val="1100"/>
              <a:buNone/>
              <a:defRPr sz="1400" b="1"/>
            </a:lvl3pPr>
            <a:lvl4pPr marL="1828800" lvl="3" indent="-228600" algn="l" rtl="0">
              <a:spcBef>
                <a:spcPts val="800"/>
              </a:spcBef>
              <a:spcAft>
                <a:spcPts val="0"/>
              </a:spcAft>
              <a:buSzPts val="1000"/>
              <a:buNone/>
              <a:defRPr sz="1200" b="1"/>
            </a:lvl4pPr>
            <a:lvl5pPr marL="2286000" lvl="4" indent="-228600" algn="l" rtl="0">
              <a:spcBef>
                <a:spcPts val="800"/>
              </a:spcBef>
              <a:spcAft>
                <a:spcPts val="0"/>
              </a:spcAft>
              <a:buSzPts val="1000"/>
              <a:buNone/>
              <a:defRPr sz="1200" b="1"/>
            </a:lvl5pPr>
            <a:lvl6pPr marL="2743200" lvl="5" indent="-228600" algn="l" rtl="0">
              <a:spcBef>
                <a:spcPts val="800"/>
              </a:spcBef>
              <a:spcAft>
                <a:spcPts val="0"/>
              </a:spcAft>
              <a:buSzPts val="1000"/>
              <a:buNone/>
              <a:defRPr sz="1200" b="1"/>
            </a:lvl6pPr>
            <a:lvl7pPr marL="3200400" lvl="6" indent="-228600" algn="l" rtl="0">
              <a:spcBef>
                <a:spcPts val="800"/>
              </a:spcBef>
              <a:spcAft>
                <a:spcPts val="0"/>
              </a:spcAft>
              <a:buSzPts val="1000"/>
              <a:buNone/>
              <a:defRPr sz="1200" b="1"/>
            </a:lvl7pPr>
            <a:lvl8pPr marL="3657600" lvl="7" indent="-228600" algn="l" rtl="0">
              <a:spcBef>
                <a:spcPts val="800"/>
              </a:spcBef>
              <a:spcAft>
                <a:spcPts val="0"/>
              </a:spcAft>
              <a:buSzPts val="1000"/>
              <a:buNone/>
              <a:defRPr sz="1200" b="1"/>
            </a:lvl8pPr>
            <a:lvl9pPr marL="4114800" lvl="8" indent="-228600" algn="l" rtl="0">
              <a:spcBef>
                <a:spcPts val="800"/>
              </a:spcBef>
              <a:spcAft>
                <a:spcPts val="0"/>
              </a:spcAft>
              <a:buSzPts val="1000"/>
              <a:buNone/>
              <a:defRPr sz="1200" b="1"/>
            </a:lvl9pPr>
          </a:lstStyle>
          <a:p>
            <a:endParaRPr/>
          </a:p>
        </p:txBody>
      </p:sp>
      <p:sp>
        <p:nvSpPr>
          <p:cNvPr id="112" name="Google Shape;112;p19"/>
          <p:cNvSpPr txBox="1">
            <a:spLocks noGrp="1"/>
          </p:cNvSpPr>
          <p:nvPr>
            <p:ph type="body" idx="4"/>
          </p:nvPr>
        </p:nvSpPr>
        <p:spPr>
          <a:xfrm>
            <a:off x="3816288" y="2052934"/>
            <a:ext cx="3139200" cy="24780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13" name="Google Shape;113;p19"/>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19"/>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19"/>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0"/>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0"/>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0"/>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508000" y="1123953"/>
            <a:ext cx="2890800" cy="9588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accent1"/>
              </a:buClr>
              <a:buSzPts val="1500"/>
              <a:buFont typeface="Trebuchet MS"/>
              <a:buNone/>
              <a:defRPr sz="15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1"/>
          <p:cNvSpPr txBox="1">
            <a:spLocks noGrp="1"/>
          </p:cNvSpPr>
          <p:nvPr>
            <p:ph type="body" idx="1"/>
          </p:nvPr>
        </p:nvSpPr>
        <p:spPr>
          <a:xfrm>
            <a:off x="3570346" y="386193"/>
            <a:ext cx="3385200" cy="41448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24" name="Google Shape;124;p21"/>
          <p:cNvSpPr txBox="1">
            <a:spLocks noGrp="1"/>
          </p:cNvSpPr>
          <p:nvPr>
            <p:ph type="body" idx="2"/>
          </p:nvPr>
        </p:nvSpPr>
        <p:spPr>
          <a:xfrm>
            <a:off x="508000" y="2082802"/>
            <a:ext cx="2890800" cy="1938300"/>
          </a:xfrm>
          <a:prstGeom prst="rect">
            <a:avLst/>
          </a:prstGeom>
          <a:noFill/>
          <a:ln>
            <a:noFill/>
          </a:ln>
        </p:spPr>
        <p:txBody>
          <a:bodyPr spcFirstLastPara="1" wrap="square" lIns="68575" tIns="34275" rIns="68575" bIns="34275" anchor="t" anchorCtr="0">
            <a:noAutofit/>
          </a:bodyPr>
          <a:lstStyle>
            <a:lvl1pPr marL="457200" lvl="0" indent="-228600" algn="l" rtl="0">
              <a:spcBef>
                <a:spcPts val="800"/>
              </a:spcBef>
              <a:spcAft>
                <a:spcPts val="0"/>
              </a:spcAft>
              <a:buSzPts val="800"/>
              <a:buNone/>
              <a:defRPr sz="1100"/>
            </a:lvl1pPr>
            <a:lvl2pPr marL="914400" lvl="1" indent="-228600" algn="l" rtl="0">
              <a:spcBef>
                <a:spcPts val="800"/>
              </a:spcBef>
              <a:spcAft>
                <a:spcPts val="0"/>
              </a:spcAft>
              <a:buSzPts val="800"/>
              <a:buNone/>
              <a:defRPr sz="1100"/>
            </a:lvl2pPr>
            <a:lvl3pPr marL="1371600" lvl="2" indent="-228600" algn="l" rtl="0">
              <a:spcBef>
                <a:spcPts val="800"/>
              </a:spcBef>
              <a:spcAft>
                <a:spcPts val="0"/>
              </a:spcAft>
              <a:buSzPts val="700"/>
              <a:buNone/>
              <a:defRPr sz="900"/>
            </a:lvl3pPr>
            <a:lvl4pPr marL="1828800" lvl="3" indent="-228600" algn="l" rtl="0">
              <a:spcBef>
                <a:spcPts val="800"/>
              </a:spcBef>
              <a:spcAft>
                <a:spcPts val="0"/>
              </a:spcAft>
              <a:buSzPts val="600"/>
              <a:buNone/>
              <a:defRPr sz="800"/>
            </a:lvl4pPr>
            <a:lvl5pPr marL="2286000" lvl="4" indent="-228600" algn="l" rtl="0">
              <a:spcBef>
                <a:spcPts val="800"/>
              </a:spcBef>
              <a:spcAft>
                <a:spcPts val="0"/>
              </a:spcAft>
              <a:buSzPts val="600"/>
              <a:buNone/>
              <a:defRPr sz="800"/>
            </a:lvl5pPr>
            <a:lvl6pPr marL="2743200" lvl="5" indent="-228600" algn="l" rtl="0">
              <a:spcBef>
                <a:spcPts val="800"/>
              </a:spcBef>
              <a:spcAft>
                <a:spcPts val="0"/>
              </a:spcAft>
              <a:buSzPts val="600"/>
              <a:buNone/>
              <a:defRPr sz="800"/>
            </a:lvl6pPr>
            <a:lvl7pPr marL="3200400" lvl="6" indent="-228600" algn="l" rtl="0">
              <a:spcBef>
                <a:spcPts val="800"/>
              </a:spcBef>
              <a:spcAft>
                <a:spcPts val="0"/>
              </a:spcAft>
              <a:buSzPts val="600"/>
              <a:buNone/>
              <a:defRPr sz="800"/>
            </a:lvl7pPr>
            <a:lvl8pPr marL="3657600" lvl="7" indent="-228600" algn="l" rtl="0">
              <a:spcBef>
                <a:spcPts val="800"/>
              </a:spcBef>
              <a:spcAft>
                <a:spcPts val="0"/>
              </a:spcAft>
              <a:buSzPts val="600"/>
              <a:buNone/>
              <a:defRPr sz="800"/>
            </a:lvl8pPr>
            <a:lvl9pPr marL="4114800" lvl="8" indent="-228600" algn="l" rtl="0">
              <a:spcBef>
                <a:spcPts val="800"/>
              </a:spcBef>
              <a:spcAft>
                <a:spcPts val="0"/>
              </a:spcAft>
              <a:buSzPts val="600"/>
              <a:buNone/>
              <a:defRPr sz="800"/>
            </a:lvl9pPr>
          </a:lstStyle>
          <a:p>
            <a:endParaRPr/>
          </a:p>
        </p:txBody>
      </p:sp>
      <p:sp>
        <p:nvSpPr>
          <p:cNvPr id="125" name="Google Shape;125;p21"/>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1"/>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1"/>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508000" y="3600450"/>
            <a:ext cx="6447600" cy="4251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accent1"/>
              </a:buClr>
              <a:buSzPts val="1800"/>
              <a:buFont typeface="Trebuchet MS"/>
              <a:buNone/>
              <a:defRPr sz="18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2"/>
          <p:cNvSpPr>
            <a:spLocks noGrp="1"/>
          </p:cNvSpPr>
          <p:nvPr>
            <p:ph type="pic" idx="2"/>
          </p:nvPr>
        </p:nvSpPr>
        <p:spPr>
          <a:xfrm>
            <a:off x="508000" y="457200"/>
            <a:ext cx="6447600" cy="2884200"/>
          </a:xfrm>
          <a:prstGeom prst="rect">
            <a:avLst/>
          </a:prstGeom>
          <a:noFill/>
          <a:ln>
            <a:noFill/>
          </a:ln>
        </p:spPr>
        <p:txBody>
          <a:bodyPr spcFirstLastPara="1" wrap="square" lIns="68575" tIns="34275" rIns="68575" bIns="34275" anchor="t" anchorCtr="0">
            <a:noAutofit/>
          </a:bodyPr>
          <a:lstStyle>
            <a:lvl1pPr marR="0" lvl="0" algn="ctr"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1pPr>
            <a:lvl2pPr marR="0" lvl="1"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2pPr>
            <a:lvl3pPr marR="0" lvl="2"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3pPr>
            <a:lvl4pPr marR="0" lvl="3"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4pPr>
            <a:lvl5pPr marR="0" lvl="4"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5pPr>
            <a:lvl6pPr marR="0" lvl="5"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6pPr>
            <a:lvl7pPr marR="0" lvl="6"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7pPr>
            <a:lvl8pPr marR="0" lvl="7"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8pPr>
            <a:lvl9pPr marR="0" lvl="8"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9pPr>
          </a:lstStyle>
          <a:p>
            <a:endParaRPr/>
          </a:p>
        </p:txBody>
      </p:sp>
      <p:sp>
        <p:nvSpPr>
          <p:cNvPr id="131" name="Google Shape;131;p22"/>
          <p:cNvSpPr txBox="1">
            <a:spLocks noGrp="1"/>
          </p:cNvSpPr>
          <p:nvPr>
            <p:ph type="body" idx="1"/>
          </p:nvPr>
        </p:nvSpPr>
        <p:spPr>
          <a:xfrm>
            <a:off x="508000" y="4025503"/>
            <a:ext cx="6447600" cy="505500"/>
          </a:xfrm>
          <a:prstGeom prst="rect">
            <a:avLst/>
          </a:prstGeom>
          <a:noFill/>
          <a:ln>
            <a:noFill/>
          </a:ln>
        </p:spPr>
        <p:txBody>
          <a:bodyPr spcFirstLastPara="1" wrap="square" lIns="68575" tIns="34275" rIns="68575" bIns="34275" anchor="t" anchorCtr="0">
            <a:noAutofit/>
          </a:bodyPr>
          <a:lstStyle>
            <a:lvl1pPr marL="457200" lvl="0" indent="-228600" algn="l" rtl="0">
              <a:spcBef>
                <a:spcPts val="800"/>
              </a:spcBef>
              <a:spcAft>
                <a:spcPts val="0"/>
              </a:spcAft>
              <a:buSzPts val="700"/>
              <a:buNone/>
              <a:defRPr sz="900"/>
            </a:lvl1pPr>
            <a:lvl2pPr marL="914400" lvl="1" indent="-228600" algn="l" rtl="0">
              <a:spcBef>
                <a:spcPts val="800"/>
              </a:spcBef>
              <a:spcAft>
                <a:spcPts val="0"/>
              </a:spcAft>
              <a:buSzPts val="700"/>
              <a:buNone/>
              <a:defRPr sz="900"/>
            </a:lvl2pPr>
            <a:lvl3pPr marL="1371600" lvl="2" indent="-228600" algn="l" rtl="0">
              <a:spcBef>
                <a:spcPts val="800"/>
              </a:spcBef>
              <a:spcAft>
                <a:spcPts val="0"/>
              </a:spcAft>
              <a:buSzPts val="600"/>
              <a:buNone/>
              <a:defRPr sz="800"/>
            </a:lvl3pPr>
            <a:lvl4pPr marL="1828800" lvl="3" indent="-228600" algn="l" rtl="0">
              <a:spcBef>
                <a:spcPts val="800"/>
              </a:spcBef>
              <a:spcAft>
                <a:spcPts val="0"/>
              </a:spcAft>
              <a:buSzPts val="500"/>
              <a:buNone/>
              <a:defRPr sz="700"/>
            </a:lvl4pPr>
            <a:lvl5pPr marL="2286000" lvl="4" indent="-228600" algn="l" rtl="0">
              <a:spcBef>
                <a:spcPts val="800"/>
              </a:spcBef>
              <a:spcAft>
                <a:spcPts val="0"/>
              </a:spcAft>
              <a:buSzPts val="500"/>
              <a:buNone/>
              <a:defRPr sz="700"/>
            </a:lvl5pPr>
            <a:lvl6pPr marL="2743200" lvl="5" indent="-228600" algn="l" rtl="0">
              <a:spcBef>
                <a:spcPts val="800"/>
              </a:spcBef>
              <a:spcAft>
                <a:spcPts val="0"/>
              </a:spcAft>
              <a:buSzPts val="500"/>
              <a:buNone/>
              <a:defRPr sz="700"/>
            </a:lvl6pPr>
            <a:lvl7pPr marL="3200400" lvl="6" indent="-228600" algn="l" rtl="0">
              <a:spcBef>
                <a:spcPts val="800"/>
              </a:spcBef>
              <a:spcAft>
                <a:spcPts val="0"/>
              </a:spcAft>
              <a:buSzPts val="500"/>
              <a:buNone/>
              <a:defRPr sz="700"/>
            </a:lvl7pPr>
            <a:lvl8pPr marL="3657600" lvl="7" indent="-228600" algn="l" rtl="0">
              <a:spcBef>
                <a:spcPts val="800"/>
              </a:spcBef>
              <a:spcAft>
                <a:spcPts val="0"/>
              </a:spcAft>
              <a:buSzPts val="500"/>
              <a:buNone/>
              <a:defRPr sz="700"/>
            </a:lvl8pPr>
            <a:lvl9pPr marL="4114800" lvl="8" indent="-228600" algn="l" rtl="0">
              <a:spcBef>
                <a:spcPts val="800"/>
              </a:spcBef>
              <a:spcAft>
                <a:spcPts val="0"/>
              </a:spcAft>
              <a:buSzPts val="500"/>
              <a:buNone/>
              <a:defRPr sz="700"/>
            </a:lvl9pPr>
          </a:lstStyle>
          <a:p>
            <a:endParaRPr/>
          </a:p>
        </p:txBody>
      </p:sp>
      <p:sp>
        <p:nvSpPr>
          <p:cNvPr id="132" name="Google Shape;132;p22"/>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2"/>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2"/>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el und Beschriftung">
  <p:cSld name="Titel und Beschriftung">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508001" y="457200"/>
            <a:ext cx="6447600" cy="25527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3"/>
          <p:cNvSpPr txBox="1">
            <a:spLocks noGrp="1"/>
          </p:cNvSpPr>
          <p:nvPr>
            <p:ph type="body" idx="1"/>
          </p:nvPr>
        </p:nvSpPr>
        <p:spPr>
          <a:xfrm>
            <a:off x="508001" y="3352800"/>
            <a:ext cx="6447600" cy="1178400"/>
          </a:xfrm>
          <a:prstGeom prst="rect">
            <a:avLst/>
          </a:prstGeom>
          <a:noFill/>
          <a:ln>
            <a:noFill/>
          </a:ln>
        </p:spPr>
        <p:txBody>
          <a:bodyPr spcFirstLastPara="1" wrap="square" lIns="68575" tIns="34275" rIns="68575" bIns="34275" anchor="ctr" anchorCtr="0">
            <a:noAutofit/>
          </a:bodyPr>
          <a:lstStyle>
            <a:lvl1pPr marL="457200" lvl="0" indent="-228600" algn="l" rtl="0">
              <a:spcBef>
                <a:spcPts val="800"/>
              </a:spcBef>
              <a:spcAft>
                <a:spcPts val="0"/>
              </a:spcAft>
              <a:buSzPts val="1100"/>
              <a:buNone/>
              <a:defRPr sz="1400">
                <a:solidFill>
                  <a:srgbClr val="3F3F3F"/>
                </a:solidFill>
              </a:defRPr>
            </a:lvl1pPr>
            <a:lvl2pPr marL="914400" lvl="1" indent="-228600" algn="l" rtl="0">
              <a:spcBef>
                <a:spcPts val="800"/>
              </a:spcBef>
              <a:spcAft>
                <a:spcPts val="0"/>
              </a:spcAft>
              <a:buSzPts val="1100"/>
              <a:buNone/>
              <a:defRPr sz="1400">
                <a:solidFill>
                  <a:srgbClr val="888888"/>
                </a:solidFill>
              </a:defRPr>
            </a:lvl2pPr>
            <a:lvl3pPr marL="1371600" lvl="2" indent="-228600" algn="l" rtl="0">
              <a:spcBef>
                <a:spcPts val="800"/>
              </a:spcBef>
              <a:spcAft>
                <a:spcPts val="0"/>
              </a:spcAft>
              <a:buSzPts val="1000"/>
              <a:buNone/>
              <a:defRPr sz="1200">
                <a:solidFill>
                  <a:srgbClr val="888888"/>
                </a:solidFill>
              </a:defRPr>
            </a:lvl3pPr>
            <a:lvl4pPr marL="1828800" lvl="3" indent="-228600" algn="l" rtl="0">
              <a:spcBef>
                <a:spcPts val="800"/>
              </a:spcBef>
              <a:spcAft>
                <a:spcPts val="0"/>
              </a:spcAft>
              <a:buSzPts val="800"/>
              <a:buNone/>
              <a:defRPr sz="1100">
                <a:solidFill>
                  <a:srgbClr val="888888"/>
                </a:solidFill>
              </a:defRPr>
            </a:lvl4pPr>
            <a:lvl5pPr marL="2286000" lvl="4" indent="-228600" algn="l" rtl="0">
              <a:spcBef>
                <a:spcPts val="800"/>
              </a:spcBef>
              <a:spcAft>
                <a:spcPts val="0"/>
              </a:spcAft>
              <a:buSzPts val="800"/>
              <a:buNone/>
              <a:defRPr sz="1100">
                <a:solidFill>
                  <a:srgbClr val="888888"/>
                </a:solidFill>
              </a:defRPr>
            </a:lvl5pPr>
            <a:lvl6pPr marL="2743200" lvl="5" indent="-228600" algn="l" rtl="0">
              <a:spcBef>
                <a:spcPts val="800"/>
              </a:spcBef>
              <a:spcAft>
                <a:spcPts val="0"/>
              </a:spcAft>
              <a:buSzPts val="800"/>
              <a:buNone/>
              <a:defRPr sz="1100">
                <a:solidFill>
                  <a:srgbClr val="888888"/>
                </a:solidFill>
              </a:defRPr>
            </a:lvl6pPr>
            <a:lvl7pPr marL="3200400" lvl="6" indent="-228600" algn="l" rtl="0">
              <a:spcBef>
                <a:spcPts val="800"/>
              </a:spcBef>
              <a:spcAft>
                <a:spcPts val="0"/>
              </a:spcAft>
              <a:buSzPts val="800"/>
              <a:buNone/>
              <a:defRPr sz="1100">
                <a:solidFill>
                  <a:srgbClr val="888888"/>
                </a:solidFill>
              </a:defRPr>
            </a:lvl7pPr>
            <a:lvl8pPr marL="3657600" lvl="7" indent="-228600" algn="l" rtl="0">
              <a:spcBef>
                <a:spcPts val="800"/>
              </a:spcBef>
              <a:spcAft>
                <a:spcPts val="0"/>
              </a:spcAft>
              <a:buSzPts val="800"/>
              <a:buNone/>
              <a:defRPr sz="1100">
                <a:solidFill>
                  <a:srgbClr val="888888"/>
                </a:solidFill>
              </a:defRPr>
            </a:lvl8pPr>
            <a:lvl9pPr marL="4114800" lvl="8" indent="-228600" algn="l" rtl="0">
              <a:spcBef>
                <a:spcPts val="800"/>
              </a:spcBef>
              <a:spcAft>
                <a:spcPts val="0"/>
              </a:spcAft>
              <a:buSzPts val="800"/>
              <a:buNone/>
              <a:defRPr sz="1100">
                <a:solidFill>
                  <a:srgbClr val="888888"/>
                </a:solidFill>
              </a:defRPr>
            </a:lvl9pPr>
          </a:lstStyle>
          <a:p>
            <a:endParaRPr/>
          </a:p>
        </p:txBody>
      </p:sp>
      <p:sp>
        <p:nvSpPr>
          <p:cNvPr id="138" name="Google Shape;138;p23"/>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3"/>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23"/>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Zitat mit Beschriftung">
  <p:cSld name="Zitat mit Beschriftung">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698500" y="457200"/>
            <a:ext cx="6070500" cy="2266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4"/>
          <p:cNvSpPr txBox="1">
            <a:spLocks noGrp="1"/>
          </p:cNvSpPr>
          <p:nvPr>
            <p:ph type="body" idx="1"/>
          </p:nvPr>
        </p:nvSpPr>
        <p:spPr>
          <a:xfrm>
            <a:off x="1024604" y="2724150"/>
            <a:ext cx="5418300" cy="285900"/>
          </a:xfrm>
          <a:prstGeom prst="rect">
            <a:avLst/>
          </a:prstGeom>
          <a:noFill/>
          <a:ln>
            <a:noFill/>
          </a:ln>
        </p:spPr>
        <p:txBody>
          <a:bodyPr spcFirstLastPara="1" wrap="square" lIns="68575" tIns="34275" rIns="68575" bIns="34275" anchor="ctr" anchorCtr="0">
            <a:noAutofit/>
          </a:bodyPr>
          <a:lstStyle>
            <a:lvl1pPr marL="457200" lvl="0" indent="-228600" algn="l" rtl="0">
              <a:spcBef>
                <a:spcPts val="800"/>
              </a:spcBef>
              <a:spcAft>
                <a:spcPts val="0"/>
              </a:spcAft>
              <a:buSzPts val="1000"/>
              <a:buFont typeface="Trebuchet MS"/>
              <a:buNone/>
              <a:defRPr sz="1200">
                <a:solidFill>
                  <a:srgbClr val="7F7F7F"/>
                </a:solidFill>
              </a:defRPr>
            </a:lvl1pPr>
            <a:lvl2pPr marL="914400" lvl="1" indent="-228600" algn="l" rtl="0">
              <a:spcBef>
                <a:spcPts val="800"/>
              </a:spcBef>
              <a:spcAft>
                <a:spcPts val="0"/>
              </a:spcAft>
              <a:buSzPts val="1000"/>
              <a:buFont typeface="Trebuchet MS"/>
              <a:buNone/>
              <a:defRPr/>
            </a:lvl2pPr>
            <a:lvl3pPr marL="1371600" lvl="2" indent="-228600" algn="l" rtl="0">
              <a:spcBef>
                <a:spcPts val="800"/>
              </a:spcBef>
              <a:spcAft>
                <a:spcPts val="0"/>
              </a:spcAft>
              <a:buSzPts val="800"/>
              <a:buFont typeface="Trebuchet MS"/>
              <a:buNone/>
              <a:defRPr/>
            </a:lvl3pPr>
            <a:lvl4pPr marL="1828800" lvl="3" indent="-228600" algn="l" rtl="0">
              <a:spcBef>
                <a:spcPts val="800"/>
              </a:spcBef>
              <a:spcAft>
                <a:spcPts val="0"/>
              </a:spcAft>
              <a:buSzPts val="700"/>
              <a:buFont typeface="Trebuchet MS"/>
              <a:buNone/>
              <a:defRPr/>
            </a:lvl4pPr>
            <a:lvl5pPr marL="2286000" lvl="4" indent="-228600" algn="l" rtl="0">
              <a:spcBef>
                <a:spcPts val="800"/>
              </a:spcBef>
              <a:spcAft>
                <a:spcPts val="0"/>
              </a:spcAft>
              <a:buSzPts val="700"/>
              <a:buFont typeface="Trebuchet MS"/>
              <a:buNone/>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44" name="Google Shape;144;p24"/>
          <p:cNvSpPr txBox="1">
            <a:spLocks noGrp="1"/>
          </p:cNvSpPr>
          <p:nvPr>
            <p:ph type="body" idx="2"/>
          </p:nvPr>
        </p:nvSpPr>
        <p:spPr>
          <a:xfrm>
            <a:off x="508001" y="3352800"/>
            <a:ext cx="6447600" cy="1178400"/>
          </a:xfrm>
          <a:prstGeom prst="rect">
            <a:avLst/>
          </a:prstGeom>
          <a:noFill/>
          <a:ln>
            <a:noFill/>
          </a:ln>
        </p:spPr>
        <p:txBody>
          <a:bodyPr spcFirstLastPara="1" wrap="square" lIns="68575" tIns="34275" rIns="68575" bIns="34275" anchor="ctr" anchorCtr="0">
            <a:noAutofit/>
          </a:bodyPr>
          <a:lstStyle>
            <a:lvl1pPr marL="457200" lvl="0" indent="-228600" algn="l" rtl="0">
              <a:spcBef>
                <a:spcPts val="800"/>
              </a:spcBef>
              <a:spcAft>
                <a:spcPts val="0"/>
              </a:spcAft>
              <a:buSzPts val="1100"/>
              <a:buNone/>
              <a:defRPr sz="1400">
                <a:solidFill>
                  <a:srgbClr val="3F3F3F"/>
                </a:solidFill>
              </a:defRPr>
            </a:lvl1pPr>
            <a:lvl2pPr marL="914400" lvl="1" indent="-228600" algn="l" rtl="0">
              <a:spcBef>
                <a:spcPts val="800"/>
              </a:spcBef>
              <a:spcAft>
                <a:spcPts val="0"/>
              </a:spcAft>
              <a:buSzPts val="1100"/>
              <a:buNone/>
              <a:defRPr sz="1400">
                <a:solidFill>
                  <a:srgbClr val="888888"/>
                </a:solidFill>
              </a:defRPr>
            </a:lvl2pPr>
            <a:lvl3pPr marL="1371600" lvl="2" indent="-228600" algn="l" rtl="0">
              <a:spcBef>
                <a:spcPts val="800"/>
              </a:spcBef>
              <a:spcAft>
                <a:spcPts val="0"/>
              </a:spcAft>
              <a:buSzPts val="1000"/>
              <a:buNone/>
              <a:defRPr sz="1200">
                <a:solidFill>
                  <a:srgbClr val="888888"/>
                </a:solidFill>
              </a:defRPr>
            </a:lvl3pPr>
            <a:lvl4pPr marL="1828800" lvl="3" indent="-228600" algn="l" rtl="0">
              <a:spcBef>
                <a:spcPts val="800"/>
              </a:spcBef>
              <a:spcAft>
                <a:spcPts val="0"/>
              </a:spcAft>
              <a:buSzPts val="800"/>
              <a:buNone/>
              <a:defRPr sz="1100">
                <a:solidFill>
                  <a:srgbClr val="888888"/>
                </a:solidFill>
              </a:defRPr>
            </a:lvl4pPr>
            <a:lvl5pPr marL="2286000" lvl="4" indent="-228600" algn="l" rtl="0">
              <a:spcBef>
                <a:spcPts val="800"/>
              </a:spcBef>
              <a:spcAft>
                <a:spcPts val="0"/>
              </a:spcAft>
              <a:buSzPts val="800"/>
              <a:buNone/>
              <a:defRPr sz="1100">
                <a:solidFill>
                  <a:srgbClr val="888888"/>
                </a:solidFill>
              </a:defRPr>
            </a:lvl5pPr>
            <a:lvl6pPr marL="2743200" lvl="5" indent="-228600" algn="l" rtl="0">
              <a:spcBef>
                <a:spcPts val="800"/>
              </a:spcBef>
              <a:spcAft>
                <a:spcPts val="0"/>
              </a:spcAft>
              <a:buSzPts val="800"/>
              <a:buNone/>
              <a:defRPr sz="1100">
                <a:solidFill>
                  <a:srgbClr val="888888"/>
                </a:solidFill>
              </a:defRPr>
            </a:lvl6pPr>
            <a:lvl7pPr marL="3200400" lvl="6" indent="-228600" algn="l" rtl="0">
              <a:spcBef>
                <a:spcPts val="800"/>
              </a:spcBef>
              <a:spcAft>
                <a:spcPts val="0"/>
              </a:spcAft>
              <a:buSzPts val="800"/>
              <a:buNone/>
              <a:defRPr sz="1100">
                <a:solidFill>
                  <a:srgbClr val="888888"/>
                </a:solidFill>
              </a:defRPr>
            </a:lvl7pPr>
            <a:lvl8pPr marL="3657600" lvl="7" indent="-228600" algn="l" rtl="0">
              <a:spcBef>
                <a:spcPts val="800"/>
              </a:spcBef>
              <a:spcAft>
                <a:spcPts val="0"/>
              </a:spcAft>
              <a:buSzPts val="800"/>
              <a:buNone/>
              <a:defRPr sz="1100">
                <a:solidFill>
                  <a:srgbClr val="888888"/>
                </a:solidFill>
              </a:defRPr>
            </a:lvl8pPr>
            <a:lvl9pPr marL="4114800" lvl="8" indent="-228600" algn="l" rtl="0">
              <a:spcBef>
                <a:spcPts val="800"/>
              </a:spcBef>
              <a:spcAft>
                <a:spcPts val="0"/>
              </a:spcAft>
              <a:buSzPts val="800"/>
              <a:buNone/>
              <a:defRPr sz="1100">
                <a:solidFill>
                  <a:srgbClr val="888888"/>
                </a:solidFill>
              </a:defRPr>
            </a:lvl9pPr>
          </a:lstStyle>
          <a:p>
            <a:endParaRPr/>
          </a:p>
        </p:txBody>
      </p:sp>
      <p:sp>
        <p:nvSpPr>
          <p:cNvPr id="145" name="Google Shape;145;p24"/>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24"/>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4"/>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8" name="Google Shape;148;p24"/>
          <p:cNvSpPr txBox="1"/>
          <p:nvPr/>
        </p:nvSpPr>
        <p:spPr>
          <a:xfrm>
            <a:off x="406403" y="592783"/>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rgbClr val="BFE471"/>
                </a:solidFill>
                <a:latin typeface="Arial"/>
                <a:ea typeface="Arial"/>
                <a:cs typeface="Arial"/>
                <a:sym typeface="Arial"/>
              </a:rPr>
              <a:t>“</a:t>
            </a:r>
            <a:endParaRPr sz="1100"/>
          </a:p>
        </p:txBody>
      </p:sp>
      <p:sp>
        <p:nvSpPr>
          <p:cNvPr id="149" name="Google Shape;149;p24"/>
          <p:cNvSpPr txBox="1"/>
          <p:nvPr/>
        </p:nvSpPr>
        <p:spPr>
          <a:xfrm>
            <a:off x="6669758" y="216491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rgbClr val="BFE471"/>
                </a:solidFill>
                <a:latin typeface="Arial"/>
                <a:ea typeface="Arial"/>
                <a:cs typeface="Arial"/>
                <a:sym typeface="Arial"/>
              </a:rPr>
              <a:t>”</a:t>
            </a:r>
            <a:endParaRPr sz="1400">
              <a:solidFill>
                <a:srgbClr val="BFE47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amenskarte">
  <p:cSld name="Namenskarte">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508001" y="1448991"/>
            <a:ext cx="6447600" cy="19467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2" name="Google Shape;152;p25"/>
          <p:cNvSpPr txBox="1">
            <a:spLocks noGrp="1"/>
          </p:cNvSpPr>
          <p:nvPr>
            <p:ph type="body" idx="1"/>
          </p:nvPr>
        </p:nvSpPr>
        <p:spPr>
          <a:xfrm>
            <a:off x="508001" y="3395586"/>
            <a:ext cx="6447600" cy="1135500"/>
          </a:xfrm>
          <a:prstGeom prst="rect">
            <a:avLst/>
          </a:prstGeom>
          <a:noFill/>
          <a:ln>
            <a:noFill/>
          </a:ln>
        </p:spPr>
        <p:txBody>
          <a:bodyPr spcFirstLastPara="1" wrap="square" lIns="68575" tIns="34275" rIns="68575" bIns="34275" anchor="t" anchorCtr="0">
            <a:noAutofit/>
          </a:bodyPr>
          <a:lstStyle>
            <a:lvl1pPr marL="457200" lvl="0" indent="-228600" algn="l" rtl="0">
              <a:spcBef>
                <a:spcPts val="800"/>
              </a:spcBef>
              <a:spcAft>
                <a:spcPts val="0"/>
              </a:spcAft>
              <a:buSzPts val="1100"/>
              <a:buNone/>
              <a:defRPr sz="1400">
                <a:solidFill>
                  <a:srgbClr val="3F3F3F"/>
                </a:solidFill>
              </a:defRPr>
            </a:lvl1pPr>
            <a:lvl2pPr marL="914400" lvl="1" indent="-228600" algn="l" rtl="0">
              <a:spcBef>
                <a:spcPts val="800"/>
              </a:spcBef>
              <a:spcAft>
                <a:spcPts val="0"/>
              </a:spcAft>
              <a:buSzPts val="1100"/>
              <a:buNone/>
              <a:defRPr sz="1400">
                <a:solidFill>
                  <a:srgbClr val="888888"/>
                </a:solidFill>
              </a:defRPr>
            </a:lvl2pPr>
            <a:lvl3pPr marL="1371600" lvl="2" indent="-228600" algn="l" rtl="0">
              <a:spcBef>
                <a:spcPts val="800"/>
              </a:spcBef>
              <a:spcAft>
                <a:spcPts val="0"/>
              </a:spcAft>
              <a:buSzPts val="1000"/>
              <a:buNone/>
              <a:defRPr sz="1200">
                <a:solidFill>
                  <a:srgbClr val="888888"/>
                </a:solidFill>
              </a:defRPr>
            </a:lvl3pPr>
            <a:lvl4pPr marL="1828800" lvl="3" indent="-228600" algn="l" rtl="0">
              <a:spcBef>
                <a:spcPts val="800"/>
              </a:spcBef>
              <a:spcAft>
                <a:spcPts val="0"/>
              </a:spcAft>
              <a:buSzPts val="800"/>
              <a:buNone/>
              <a:defRPr sz="1100">
                <a:solidFill>
                  <a:srgbClr val="888888"/>
                </a:solidFill>
              </a:defRPr>
            </a:lvl4pPr>
            <a:lvl5pPr marL="2286000" lvl="4" indent="-228600" algn="l" rtl="0">
              <a:spcBef>
                <a:spcPts val="800"/>
              </a:spcBef>
              <a:spcAft>
                <a:spcPts val="0"/>
              </a:spcAft>
              <a:buSzPts val="800"/>
              <a:buNone/>
              <a:defRPr sz="1100">
                <a:solidFill>
                  <a:srgbClr val="888888"/>
                </a:solidFill>
              </a:defRPr>
            </a:lvl5pPr>
            <a:lvl6pPr marL="2743200" lvl="5" indent="-228600" algn="l" rtl="0">
              <a:spcBef>
                <a:spcPts val="800"/>
              </a:spcBef>
              <a:spcAft>
                <a:spcPts val="0"/>
              </a:spcAft>
              <a:buSzPts val="800"/>
              <a:buNone/>
              <a:defRPr sz="1100">
                <a:solidFill>
                  <a:srgbClr val="888888"/>
                </a:solidFill>
              </a:defRPr>
            </a:lvl6pPr>
            <a:lvl7pPr marL="3200400" lvl="6" indent="-228600" algn="l" rtl="0">
              <a:spcBef>
                <a:spcPts val="800"/>
              </a:spcBef>
              <a:spcAft>
                <a:spcPts val="0"/>
              </a:spcAft>
              <a:buSzPts val="800"/>
              <a:buNone/>
              <a:defRPr sz="1100">
                <a:solidFill>
                  <a:srgbClr val="888888"/>
                </a:solidFill>
              </a:defRPr>
            </a:lvl7pPr>
            <a:lvl8pPr marL="3657600" lvl="7" indent="-228600" algn="l" rtl="0">
              <a:spcBef>
                <a:spcPts val="800"/>
              </a:spcBef>
              <a:spcAft>
                <a:spcPts val="0"/>
              </a:spcAft>
              <a:buSzPts val="800"/>
              <a:buNone/>
              <a:defRPr sz="1100">
                <a:solidFill>
                  <a:srgbClr val="888888"/>
                </a:solidFill>
              </a:defRPr>
            </a:lvl8pPr>
            <a:lvl9pPr marL="4114800" lvl="8" indent="-228600" algn="l" rtl="0">
              <a:spcBef>
                <a:spcPts val="800"/>
              </a:spcBef>
              <a:spcAft>
                <a:spcPts val="0"/>
              </a:spcAft>
              <a:buSzPts val="800"/>
              <a:buNone/>
              <a:defRPr sz="1100">
                <a:solidFill>
                  <a:srgbClr val="888888"/>
                </a:solidFill>
              </a:defRPr>
            </a:lvl9pPr>
          </a:lstStyle>
          <a:p>
            <a:endParaRPr/>
          </a:p>
        </p:txBody>
      </p:sp>
      <p:sp>
        <p:nvSpPr>
          <p:cNvPr id="153" name="Google Shape;153;p25"/>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5"/>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25"/>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nskarte für Zitat">
  <p:cSld name="Namenskarte für Zitat">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698500" y="457200"/>
            <a:ext cx="6070500" cy="2266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8" name="Google Shape;158;p26"/>
          <p:cNvSpPr txBox="1">
            <a:spLocks noGrp="1"/>
          </p:cNvSpPr>
          <p:nvPr>
            <p:ph type="body" idx="1"/>
          </p:nvPr>
        </p:nvSpPr>
        <p:spPr>
          <a:xfrm>
            <a:off x="507999" y="3009900"/>
            <a:ext cx="6447600" cy="3855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Font typeface="Trebuchet MS"/>
              <a:buNone/>
              <a:defRPr sz="1800">
                <a:solidFill>
                  <a:srgbClr val="3F3F3F"/>
                </a:solidFill>
              </a:defRPr>
            </a:lvl1pPr>
            <a:lvl2pPr marL="914400" lvl="1" indent="-228600" algn="l" rtl="0">
              <a:spcBef>
                <a:spcPts val="800"/>
              </a:spcBef>
              <a:spcAft>
                <a:spcPts val="0"/>
              </a:spcAft>
              <a:buSzPts val="1000"/>
              <a:buFont typeface="Trebuchet MS"/>
              <a:buNone/>
              <a:defRPr/>
            </a:lvl2pPr>
            <a:lvl3pPr marL="1371600" lvl="2" indent="-228600" algn="l" rtl="0">
              <a:spcBef>
                <a:spcPts val="800"/>
              </a:spcBef>
              <a:spcAft>
                <a:spcPts val="0"/>
              </a:spcAft>
              <a:buSzPts val="800"/>
              <a:buFont typeface="Trebuchet MS"/>
              <a:buNone/>
              <a:defRPr/>
            </a:lvl3pPr>
            <a:lvl4pPr marL="1828800" lvl="3" indent="-228600" algn="l" rtl="0">
              <a:spcBef>
                <a:spcPts val="800"/>
              </a:spcBef>
              <a:spcAft>
                <a:spcPts val="0"/>
              </a:spcAft>
              <a:buSzPts val="700"/>
              <a:buFont typeface="Trebuchet MS"/>
              <a:buNone/>
              <a:defRPr/>
            </a:lvl4pPr>
            <a:lvl5pPr marL="2286000" lvl="4" indent="-228600" algn="l" rtl="0">
              <a:spcBef>
                <a:spcPts val="800"/>
              </a:spcBef>
              <a:spcAft>
                <a:spcPts val="0"/>
              </a:spcAft>
              <a:buSzPts val="700"/>
              <a:buFont typeface="Trebuchet MS"/>
              <a:buNone/>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59" name="Google Shape;159;p26"/>
          <p:cNvSpPr txBox="1">
            <a:spLocks noGrp="1"/>
          </p:cNvSpPr>
          <p:nvPr>
            <p:ph type="body" idx="2"/>
          </p:nvPr>
        </p:nvSpPr>
        <p:spPr>
          <a:xfrm>
            <a:off x="508001" y="3395586"/>
            <a:ext cx="6447600" cy="1135500"/>
          </a:xfrm>
          <a:prstGeom prst="rect">
            <a:avLst/>
          </a:prstGeom>
          <a:noFill/>
          <a:ln>
            <a:noFill/>
          </a:ln>
        </p:spPr>
        <p:txBody>
          <a:bodyPr spcFirstLastPara="1" wrap="square" lIns="68575" tIns="34275" rIns="68575" bIns="34275" anchor="t" anchorCtr="0">
            <a:noAutofit/>
          </a:bodyPr>
          <a:lstStyle>
            <a:lvl1pPr marL="457200" lvl="0" indent="-228600" algn="l" rtl="0">
              <a:spcBef>
                <a:spcPts val="800"/>
              </a:spcBef>
              <a:spcAft>
                <a:spcPts val="0"/>
              </a:spcAft>
              <a:buSzPts val="1100"/>
              <a:buNone/>
              <a:defRPr sz="1400">
                <a:solidFill>
                  <a:srgbClr val="7F7F7F"/>
                </a:solidFill>
              </a:defRPr>
            </a:lvl1pPr>
            <a:lvl2pPr marL="914400" lvl="1" indent="-228600" algn="l" rtl="0">
              <a:spcBef>
                <a:spcPts val="800"/>
              </a:spcBef>
              <a:spcAft>
                <a:spcPts val="0"/>
              </a:spcAft>
              <a:buSzPts val="1100"/>
              <a:buNone/>
              <a:defRPr sz="1400">
                <a:solidFill>
                  <a:srgbClr val="888888"/>
                </a:solidFill>
              </a:defRPr>
            </a:lvl2pPr>
            <a:lvl3pPr marL="1371600" lvl="2" indent="-228600" algn="l" rtl="0">
              <a:spcBef>
                <a:spcPts val="800"/>
              </a:spcBef>
              <a:spcAft>
                <a:spcPts val="0"/>
              </a:spcAft>
              <a:buSzPts val="1000"/>
              <a:buNone/>
              <a:defRPr sz="1200">
                <a:solidFill>
                  <a:srgbClr val="888888"/>
                </a:solidFill>
              </a:defRPr>
            </a:lvl3pPr>
            <a:lvl4pPr marL="1828800" lvl="3" indent="-228600" algn="l" rtl="0">
              <a:spcBef>
                <a:spcPts val="800"/>
              </a:spcBef>
              <a:spcAft>
                <a:spcPts val="0"/>
              </a:spcAft>
              <a:buSzPts val="800"/>
              <a:buNone/>
              <a:defRPr sz="1100">
                <a:solidFill>
                  <a:srgbClr val="888888"/>
                </a:solidFill>
              </a:defRPr>
            </a:lvl4pPr>
            <a:lvl5pPr marL="2286000" lvl="4" indent="-228600" algn="l" rtl="0">
              <a:spcBef>
                <a:spcPts val="800"/>
              </a:spcBef>
              <a:spcAft>
                <a:spcPts val="0"/>
              </a:spcAft>
              <a:buSzPts val="800"/>
              <a:buNone/>
              <a:defRPr sz="1100">
                <a:solidFill>
                  <a:srgbClr val="888888"/>
                </a:solidFill>
              </a:defRPr>
            </a:lvl5pPr>
            <a:lvl6pPr marL="2743200" lvl="5" indent="-228600" algn="l" rtl="0">
              <a:spcBef>
                <a:spcPts val="800"/>
              </a:spcBef>
              <a:spcAft>
                <a:spcPts val="0"/>
              </a:spcAft>
              <a:buSzPts val="800"/>
              <a:buNone/>
              <a:defRPr sz="1100">
                <a:solidFill>
                  <a:srgbClr val="888888"/>
                </a:solidFill>
              </a:defRPr>
            </a:lvl6pPr>
            <a:lvl7pPr marL="3200400" lvl="6" indent="-228600" algn="l" rtl="0">
              <a:spcBef>
                <a:spcPts val="800"/>
              </a:spcBef>
              <a:spcAft>
                <a:spcPts val="0"/>
              </a:spcAft>
              <a:buSzPts val="800"/>
              <a:buNone/>
              <a:defRPr sz="1100">
                <a:solidFill>
                  <a:srgbClr val="888888"/>
                </a:solidFill>
              </a:defRPr>
            </a:lvl7pPr>
            <a:lvl8pPr marL="3657600" lvl="7" indent="-228600" algn="l" rtl="0">
              <a:spcBef>
                <a:spcPts val="800"/>
              </a:spcBef>
              <a:spcAft>
                <a:spcPts val="0"/>
              </a:spcAft>
              <a:buSzPts val="800"/>
              <a:buNone/>
              <a:defRPr sz="1100">
                <a:solidFill>
                  <a:srgbClr val="888888"/>
                </a:solidFill>
              </a:defRPr>
            </a:lvl8pPr>
            <a:lvl9pPr marL="4114800" lvl="8" indent="-228600" algn="l" rtl="0">
              <a:spcBef>
                <a:spcPts val="800"/>
              </a:spcBef>
              <a:spcAft>
                <a:spcPts val="0"/>
              </a:spcAft>
              <a:buSzPts val="800"/>
              <a:buNone/>
              <a:defRPr sz="1100">
                <a:solidFill>
                  <a:srgbClr val="888888"/>
                </a:solidFill>
              </a:defRPr>
            </a:lvl9pPr>
          </a:lstStyle>
          <a:p>
            <a:endParaRPr/>
          </a:p>
        </p:txBody>
      </p:sp>
      <p:sp>
        <p:nvSpPr>
          <p:cNvPr id="160" name="Google Shape;160;p26"/>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26"/>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2" name="Google Shape;162;p26"/>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3" name="Google Shape;163;p26"/>
          <p:cNvSpPr txBox="1"/>
          <p:nvPr/>
        </p:nvSpPr>
        <p:spPr>
          <a:xfrm>
            <a:off x="406403" y="592783"/>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rgbClr val="BFE471"/>
                </a:solidFill>
                <a:latin typeface="Arial"/>
                <a:ea typeface="Arial"/>
                <a:cs typeface="Arial"/>
                <a:sym typeface="Arial"/>
              </a:rPr>
              <a:t>“</a:t>
            </a:r>
            <a:endParaRPr sz="1100"/>
          </a:p>
        </p:txBody>
      </p:sp>
      <p:sp>
        <p:nvSpPr>
          <p:cNvPr id="164" name="Google Shape;164;p26"/>
          <p:cNvSpPr txBox="1"/>
          <p:nvPr/>
        </p:nvSpPr>
        <p:spPr>
          <a:xfrm>
            <a:off x="6669758" y="216491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rgbClr val="BFE471"/>
                </a:solidFill>
                <a:latin typeface="Arial"/>
                <a:ea typeface="Arial"/>
                <a:cs typeface="Arial"/>
                <a:sym typeface="Arial"/>
              </a:rPr>
              <a:t>”</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ahr oder Falsch">
  <p:cSld name="Wahr oder Falsch">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514349" y="457200"/>
            <a:ext cx="6441000" cy="2266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27"/>
          <p:cNvSpPr txBox="1">
            <a:spLocks noGrp="1"/>
          </p:cNvSpPr>
          <p:nvPr>
            <p:ph type="body" idx="1"/>
          </p:nvPr>
        </p:nvSpPr>
        <p:spPr>
          <a:xfrm>
            <a:off x="507999" y="3009900"/>
            <a:ext cx="6447600" cy="385500"/>
          </a:xfrm>
          <a:prstGeom prst="rect">
            <a:avLst/>
          </a:prstGeom>
          <a:noFill/>
          <a:ln>
            <a:noFill/>
          </a:ln>
        </p:spPr>
        <p:txBody>
          <a:bodyPr spcFirstLastPara="1" wrap="square" lIns="68575" tIns="34275" rIns="68575" bIns="34275" anchor="b" anchorCtr="0">
            <a:noAutofit/>
          </a:bodyPr>
          <a:lstStyle>
            <a:lvl1pPr marL="457200" lvl="0" indent="-228600" algn="l" rtl="0">
              <a:spcBef>
                <a:spcPts val="800"/>
              </a:spcBef>
              <a:spcAft>
                <a:spcPts val="0"/>
              </a:spcAft>
              <a:buSzPts val="1400"/>
              <a:buFont typeface="Trebuchet MS"/>
              <a:buNone/>
              <a:defRPr sz="1800">
                <a:solidFill>
                  <a:schemeClr val="accent1"/>
                </a:solidFill>
              </a:defRPr>
            </a:lvl1pPr>
            <a:lvl2pPr marL="914400" lvl="1" indent="-228600" algn="l" rtl="0">
              <a:spcBef>
                <a:spcPts val="800"/>
              </a:spcBef>
              <a:spcAft>
                <a:spcPts val="0"/>
              </a:spcAft>
              <a:buSzPts val="1000"/>
              <a:buFont typeface="Trebuchet MS"/>
              <a:buNone/>
              <a:defRPr/>
            </a:lvl2pPr>
            <a:lvl3pPr marL="1371600" lvl="2" indent="-228600" algn="l" rtl="0">
              <a:spcBef>
                <a:spcPts val="800"/>
              </a:spcBef>
              <a:spcAft>
                <a:spcPts val="0"/>
              </a:spcAft>
              <a:buSzPts val="800"/>
              <a:buFont typeface="Trebuchet MS"/>
              <a:buNone/>
              <a:defRPr/>
            </a:lvl3pPr>
            <a:lvl4pPr marL="1828800" lvl="3" indent="-228600" algn="l" rtl="0">
              <a:spcBef>
                <a:spcPts val="800"/>
              </a:spcBef>
              <a:spcAft>
                <a:spcPts val="0"/>
              </a:spcAft>
              <a:buSzPts val="700"/>
              <a:buFont typeface="Trebuchet MS"/>
              <a:buNone/>
              <a:defRPr/>
            </a:lvl4pPr>
            <a:lvl5pPr marL="2286000" lvl="4" indent="-228600" algn="l" rtl="0">
              <a:spcBef>
                <a:spcPts val="800"/>
              </a:spcBef>
              <a:spcAft>
                <a:spcPts val="0"/>
              </a:spcAft>
              <a:buSzPts val="700"/>
              <a:buFont typeface="Trebuchet MS"/>
              <a:buNone/>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68" name="Google Shape;168;p27"/>
          <p:cNvSpPr txBox="1">
            <a:spLocks noGrp="1"/>
          </p:cNvSpPr>
          <p:nvPr>
            <p:ph type="body" idx="2"/>
          </p:nvPr>
        </p:nvSpPr>
        <p:spPr>
          <a:xfrm>
            <a:off x="508001" y="3395586"/>
            <a:ext cx="6447600" cy="1135500"/>
          </a:xfrm>
          <a:prstGeom prst="rect">
            <a:avLst/>
          </a:prstGeom>
          <a:noFill/>
          <a:ln>
            <a:noFill/>
          </a:ln>
        </p:spPr>
        <p:txBody>
          <a:bodyPr spcFirstLastPara="1" wrap="square" lIns="68575" tIns="34275" rIns="68575" bIns="34275" anchor="t" anchorCtr="0">
            <a:noAutofit/>
          </a:bodyPr>
          <a:lstStyle>
            <a:lvl1pPr marL="457200" lvl="0" indent="-228600" algn="l" rtl="0">
              <a:spcBef>
                <a:spcPts val="800"/>
              </a:spcBef>
              <a:spcAft>
                <a:spcPts val="0"/>
              </a:spcAft>
              <a:buSzPts val="1100"/>
              <a:buNone/>
              <a:defRPr sz="1400">
                <a:solidFill>
                  <a:srgbClr val="7F7F7F"/>
                </a:solidFill>
              </a:defRPr>
            </a:lvl1pPr>
            <a:lvl2pPr marL="914400" lvl="1" indent="-228600" algn="l" rtl="0">
              <a:spcBef>
                <a:spcPts val="800"/>
              </a:spcBef>
              <a:spcAft>
                <a:spcPts val="0"/>
              </a:spcAft>
              <a:buSzPts val="1100"/>
              <a:buNone/>
              <a:defRPr sz="1400">
                <a:solidFill>
                  <a:srgbClr val="888888"/>
                </a:solidFill>
              </a:defRPr>
            </a:lvl2pPr>
            <a:lvl3pPr marL="1371600" lvl="2" indent="-228600" algn="l" rtl="0">
              <a:spcBef>
                <a:spcPts val="800"/>
              </a:spcBef>
              <a:spcAft>
                <a:spcPts val="0"/>
              </a:spcAft>
              <a:buSzPts val="1000"/>
              <a:buNone/>
              <a:defRPr sz="1200">
                <a:solidFill>
                  <a:srgbClr val="888888"/>
                </a:solidFill>
              </a:defRPr>
            </a:lvl3pPr>
            <a:lvl4pPr marL="1828800" lvl="3" indent="-228600" algn="l" rtl="0">
              <a:spcBef>
                <a:spcPts val="800"/>
              </a:spcBef>
              <a:spcAft>
                <a:spcPts val="0"/>
              </a:spcAft>
              <a:buSzPts val="800"/>
              <a:buNone/>
              <a:defRPr sz="1100">
                <a:solidFill>
                  <a:srgbClr val="888888"/>
                </a:solidFill>
              </a:defRPr>
            </a:lvl4pPr>
            <a:lvl5pPr marL="2286000" lvl="4" indent="-228600" algn="l" rtl="0">
              <a:spcBef>
                <a:spcPts val="800"/>
              </a:spcBef>
              <a:spcAft>
                <a:spcPts val="0"/>
              </a:spcAft>
              <a:buSzPts val="800"/>
              <a:buNone/>
              <a:defRPr sz="1100">
                <a:solidFill>
                  <a:srgbClr val="888888"/>
                </a:solidFill>
              </a:defRPr>
            </a:lvl5pPr>
            <a:lvl6pPr marL="2743200" lvl="5" indent="-228600" algn="l" rtl="0">
              <a:spcBef>
                <a:spcPts val="800"/>
              </a:spcBef>
              <a:spcAft>
                <a:spcPts val="0"/>
              </a:spcAft>
              <a:buSzPts val="800"/>
              <a:buNone/>
              <a:defRPr sz="1100">
                <a:solidFill>
                  <a:srgbClr val="888888"/>
                </a:solidFill>
              </a:defRPr>
            </a:lvl6pPr>
            <a:lvl7pPr marL="3200400" lvl="6" indent="-228600" algn="l" rtl="0">
              <a:spcBef>
                <a:spcPts val="800"/>
              </a:spcBef>
              <a:spcAft>
                <a:spcPts val="0"/>
              </a:spcAft>
              <a:buSzPts val="800"/>
              <a:buNone/>
              <a:defRPr sz="1100">
                <a:solidFill>
                  <a:srgbClr val="888888"/>
                </a:solidFill>
              </a:defRPr>
            </a:lvl7pPr>
            <a:lvl8pPr marL="3657600" lvl="7" indent="-228600" algn="l" rtl="0">
              <a:spcBef>
                <a:spcPts val="800"/>
              </a:spcBef>
              <a:spcAft>
                <a:spcPts val="0"/>
              </a:spcAft>
              <a:buSzPts val="800"/>
              <a:buNone/>
              <a:defRPr sz="1100">
                <a:solidFill>
                  <a:srgbClr val="888888"/>
                </a:solidFill>
              </a:defRPr>
            </a:lvl8pPr>
            <a:lvl9pPr marL="4114800" lvl="8" indent="-228600" algn="l" rtl="0">
              <a:spcBef>
                <a:spcPts val="800"/>
              </a:spcBef>
              <a:spcAft>
                <a:spcPts val="0"/>
              </a:spcAft>
              <a:buSzPts val="800"/>
              <a:buNone/>
              <a:defRPr sz="1100">
                <a:solidFill>
                  <a:srgbClr val="888888"/>
                </a:solidFill>
              </a:defRPr>
            </a:lvl9pPr>
          </a:lstStyle>
          <a:p>
            <a:endParaRPr/>
          </a:p>
        </p:txBody>
      </p:sp>
      <p:sp>
        <p:nvSpPr>
          <p:cNvPr id="169" name="Google Shape;169;p27"/>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0" name="Google Shape;170;p27"/>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 name="Google Shape;171;p27"/>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p28"/>
          <p:cNvSpPr txBox="1">
            <a:spLocks noGrp="1"/>
          </p:cNvSpPr>
          <p:nvPr>
            <p:ph type="body" idx="1"/>
          </p:nvPr>
        </p:nvSpPr>
        <p:spPr>
          <a:xfrm rot="5400000">
            <a:off x="2276402" y="-148058"/>
            <a:ext cx="2910600" cy="64476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75" name="Google Shape;175;p28"/>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 name="Google Shape;176;p28"/>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 name="Google Shape;177;p28"/>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rot="5400000">
            <a:off x="4495662" y="1937249"/>
            <a:ext cx="3938700" cy="978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29"/>
          <p:cNvSpPr txBox="1">
            <a:spLocks noGrp="1"/>
          </p:cNvSpPr>
          <p:nvPr>
            <p:ph type="body" idx="1"/>
          </p:nvPr>
        </p:nvSpPr>
        <p:spPr>
          <a:xfrm rot="5400000">
            <a:off x="1186114" y="-221100"/>
            <a:ext cx="3938700" cy="52953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181" name="Google Shape;181;p29"/>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2" name="Google Shape;182;p29"/>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29"/>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ue contenuti" type="twoObj">
  <p:cSld name="TWO_OBJECTS">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1"/>
          </p:nvPr>
        </p:nvSpPr>
        <p:spPr>
          <a:xfrm>
            <a:off x="457200" y="1110996"/>
            <a:ext cx="4038600" cy="3394500"/>
          </a:xfrm>
          <a:prstGeom prst="rect">
            <a:avLst/>
          </a:prstGeom>
          <a:noFill/>
          <a:ln>
            <a:noFill/>
          </a:ln>
        </p:spPr>
        <p:txBody>
          <a:bodyPr spcFirstLastPara="1" wrap="square" lIns="91425" tIns="45700" rIns="91425" bIns="45700" anchor="t" anchorCtr="0">
            <a:noAutofit/>
          </a:bodyPr>
          <a:lstStyle>
            <a:lvl1pPr marL="457200" lvl="0" indent="-349504" algn="l" rtl="0">
              <a:spcBef>
                <a:spcPts val="400"/>
              </a:spcBef>
              <a:spcAft>
                <a:spcPts val="0"/>
              </a:spcAft>
              <a:buSzPts val="1904"/>
              <a:buChar char="▶"/>
              <a:defRPr sz="2800"/>
            </a:lvl1pPr>
            <a:lvl2pPr marL="914400" lvl="1" indent="-381000" algn="l" rtl="0">
              <a:spcBef>
                <a:spcPts val="324"/>
              </a:spcBef>
              <a:spcAft>
                <a:spcPts val="0"/>
              </a:spcAft>
              <a:buSzPts val="2400"/>
              <a:buChar char="◦"/>
              <a:defRPr sz="2400"/>
            </a:lvl2pPr>
            <a:lvl3pPr marL="1371600" lvl="2" indent="-355600" algn="l" rtl="0">
              <a:spcBef>
                <a:spcPts val="350"/>
              </a:spcBef>
              <a:spcAft>
                <a:spcPts val="0"/>
              </a:spcAft>
              <a:buSzPts val="2000"/>
              <a:buChar char="⚫"/>
              <a:defRPr sz="2000"/>
            </a:lvl3pPr>
            <a:lvl4pPr marL="1828800" lvl="3" indent="-342900" algn="l" rtl="0">
              <a:spcBef>
                <a:spcPts val="350"/>
              </a:spcBef>
              <a:spcAft>
                <a:spcPts val="0"/>
              </a:spcAft>
              <a:buSzPts val="1800"/>
              <a:buChar char="⚫"/>
              <a:defRPr sz="1800"/>
            </a:lvl4pPr>
            <a:lvl5pPr marL="2286000" lvl="4" indent="-342900" algn="l" rtl="0">
              <a:spcBef>
                <a:spcPts val="350"/>
              </a:spcBef>
              <a:spcAft>
                <a:spcPts val="0"/>
              </a:spcAft>
              <a:buSzPts val="1800"/>
              <a:buChar char="⚫"/>
              <a:defRPr sz="18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196" name="Google Shape;196;p31"/>
          <p:cNvSpPr txBox="1">
            <a:spLocks noGrp="1"/>
          </p:cNvSpPr>
          <p:nvPr>
            <p:ph type="body" idx="2"/>
          </p:nvPr>
        </p:nvSpPr>
        <p:spPr>
          <a:xfrm>
            <a:off x="4648200" y="1110996"/>
            <a:ext cx="4038600" cy="3394500"/>
          </a:xfrm>
          <a:prstGeom prst="rect">
            <a:avLst/>
          </a:prstGeom>
          <a:noFill/>
          <a:ln>
            <a:noFill/>
          </a:ln>
        </p:spPr>
        <p:txBody>
          <a:bodyPr spcFirstLastPara="1" wrap="square" lIns="91425" tIns="45700" rIns="91425" bIns="45700" anchor="t" anchorCtr="0">
            <a:noAutofit/>
          </a:bodyPr>
          <a:lstStyle>
            <a:lvl1pPr marL="457200" lvl="0" indent="-349504" algn="l" rtl="0">
              <a:spcBef>
                <a:spcPts val="400"/>
              </a:spcBef>
              <a:spcAft>
                <a:spcPts val="0"/>
              </a:spcAft>
              <a:buSzPts val="1904"/>
              <a:buChar char="▶"/>
              <a:defRPr sz="2800"/>
            </a:lvl1pPr>
            <a:lvl2pPr marL="914400" lvl="1" indent="-381000" algn="l" rtl="0">
              <a:spcBef>
                <a:spcPts val="324"/>
              </a:spcBef>
              <a:spcAft>
                <a:spcPts val="0"/>
              </a:spcAft>
              <a:buSzPts val="2400"/>
              <a:buChar char="◦"/>
              <a:defRPr sz="2400"/>
            </a:lvl2pPr>
            <a:lvl3pPr marL="1371600" lvl="2" indent="-355600" algn="l" rtl="0">
              <a:spcBef>
                <a:spcPts val="350"/>
              </a:spcBef>
              <a:spcAft>
                <a:spcPts val="0"/>
              </a:spcAft>
              <a:buSzPts val="2000"/>
              <a:buChar char="⚫"/>
              <a:defRPr sz="2000"/>
            </a:lvl3pPr>
            <a:lvl4pPr marL="1828800" lvl="3" indent="-342900" algn="l" rtl="0">
              <a:spcBef>
                <a:spcPts val="350"/>
              </a:spcBef>
              <a:spcAft>
                <a:spcPts val="0"/>
              </a:spcAft>
              <a:buSzPts val="1800"/>
              <a:buChar char="⚫"/>
              <a:defRPr sz="1800"/>
            </a:lvl4pPr>
            <a:lvl5pPr marL="2286000" lvl="4" indent="-342900" algn="l" rtl="0">
              <a:spcBef>
                <a:spcPts val="350"/>
              </a:spcBef>
              <a:spcAft>
                <a:spcPts val="0"/>
              </a:spcAft>
              <a:buSzPts val="1800"/>
              <a:buChar char="⚫"/>
              <a:defRPr sz="18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197" name="Google Shape;197;p31"/>
          <p:cNvSpPr txBox="1">
            <a:spLocks noGrp="1"/>
          </p:cNvSpPr>
          <p:nvPr>
            <p:ph type="dt" idx="10"/>
          </p:nvPr>
        </p:nvSpPr>
        <p:spPr>
          <a:xfrm>
            <a:off x="6727032" y="4805958"/>
            <a:ext cx="1920300" cy="274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p31"/>
          <p:cNvSpPr txBox="1">
            <a:spLocks noGrp="1"/>
          </p:cNvSpPr>
          <p:nvPr>
            <p:ph type="ftr" idx="11"/>
          </p:nvPr>
        </p:nvSpPr>
        <p:spPr>
          <a:xfrm>
            <a:off x="4380072" y="4805958"/>
            <a:ext cx="2350800" cy="2739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1"/>
          <p:cNvSpPr txBox="1">
            <a:spLocks noGrp="1"/>
          </p:cNvSpPr>
          <p:nvPr>
            <p:ph type="sldNum" idx="12"/>
          </p:nvPr>
        </p:nvSpPr>
        <p:spPr>
          <a:xfrm>
            <a:off x="8647272" y="4805958"/>
            <a:ext cx="365700" cy="2739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00" name="Google Shape;200;p3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ransition spd="slow">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4"/>
        <p:cNvGrpSpPr/>
        <p:nvPr/>
      </p:nvGrpSpPr>
      <p:grpSpPr>
        <a:xfrm>
          <a:off x="0" y="0"/>
          <a:ext cx="0" cy="0"/>
          <a:chOff x="0" y="0"/>
          <a:chExt cx="0" cy="0"/>
        </a:xfrm>
      </p:grpSpPr>
      <p:sp>
        <p:nvSpPr>
          <p:cNvPr id="235" name="Google Shape;235;p33"/>
          <p:cNvSpPr txBox="1">
            <a:spLocks noGrp="1"/>
          </p:cNvSpPr>
          <p:nvPr>
            <p:ph type="ctrTitle"/>
          </p:nvPr>
        </p:nvSpPr>
        <p:spPr>
          <a:xfrm>
            <a:off x="1941910" y="1885950"/>
            <a:ext cx="6686400" cy="16971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rgbClr val="262626"/>
              </a:buClr>
              <a:buSzPts val="4100"/>
              <a:buFont typeface="Century Gothic"/>
              <a:buNone/>
              <a:defRPr sz="41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36" name="Google Shape;236;p33"/>
          <p:cNvSpPr txBox="1">
            <a:spLocks noGrp="1"/>
          </p:cNvSpPr>
          <p:nvPr>
            <p:ph type="subTitle" idx="1"/>
          </p:nvPr>
        </p:nvSpPr>
        <p:spPr>
          <a:xfrm>
            <a:off x="1941910" y="3583034"/>
            <a:ext cx="6686400" cy="844800"/>
          </a:xfrm>
          <a:prstGeom prst="rect">
            <a:avLst/>
          </a:prstGeom>
          <a:noFill/>
          <a:ln>
            <a:noFill/>
          </a:ln>
        </p:spPr>
        <p:txBody>
          <a:bodyPr spcFirstLastPara="1" wrap="square" lIns="68575" tIns="34275" rIns="68575" bIns="34275" anchor="t" anchorCtr="0">
            <a:noAutofit/>
          </a:bodyPr>
          <a:lstStyle>
            <a:lvl1pPr marR="0" lvl="0" algn="l" rtl="0">
              <a:spcBef>
                <a:spcPts val="800"/>
              </a:spcBef>
              <a:spcAft>
                <a:spcPts val="0"/>
              </a:spcAft>
              <a:buClr>
                <a:schemeClr val="accent1"/>
              </a:buClr>
              <a:buSzPts val="1400"/>
              <a:buFont typeface="Noto Sans Symbols"/>
              <a:buNone/>
              <a:defRPr sz="1400" b="0" i="0" u="none" strike="noStrike" cap="none">
                <a:solidFill>
                  <a:srgbClr val="595959"/>
                </a:solidFill>
                <a:latin typeface="Century Gothic"/>
                <a:ea typeface="Century Gothic"/>
                <a:cs typeface="Century Gothic"/>
                <a:sym typeface="Century Gothic"/>
              </a:defRPr>
            </a:lvl1pPr>
            <a:lvl2pPr marR="0" lvl="1" algn="ctr" rtl="0">
              <a:spcBef>
                <a:spcPts val="8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2pPr>
            <a:lvl3pPr marR="0" lvl="2" algn="ctr"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3pPr>
            <a:lvl4pPr marR="0" lvl="3" algn="ctr" rtl="0">
              <a:spcBef>
                <a:spcPts val="80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4pPr>
            <a:lvl5pPr marR="0" lvl="4" algn="ctr" rtl="0">
              <a:spcBef>
                <a:spcPts val="80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5pPr>
            <a:lvl6pPr marR="0" lvl="5" algn="ctr" rtl="0">
              <a:spcBef>
                <a:spcPts val="80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6pPr>
            <a:lvl7pPr marR="0" lvl="6" algn="ctr" rtl="0">
              <a:spcBef>
                <a:spcPts val="80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7pPr>
            <a:lvl8pPr marR="0" lvl="7" algn="ctr" rtl="0">
              <a:spcBef>
                <a:spcPts val="80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8pPr>
            <a:lvl9pPr marR="0" lvl="8" algn="ctr" rtl="0">
              <a:spcBef>
                <a:spcPts val="80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9pPr>
          </a:lstStyle>
          <a:p>
            <a:endParaRPr/>
          </a:p>
        </p:txBody>
      </p:sp>
      <p:sp>
        <p:nvSpPr>
          <p:cNvPr id="237" name="Google Shape;237;p33"/>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38" name="Google Shape;238;p33"/>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39" name="Google Shape;239;p33"/>
          <p:cNvSpPr/>
          <p:nvPr/>
        </p:nvSpPr>
        <p:spPr>
          <a:xfrm>
            <a:off x="0" y="3242858"/>
            <a:ext cx="1308490" cy="583942"/>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0" name="Google Shape;240;p33"/>
          <p:cNvSpPr txBox="1">
            <a:spLocks noGrp="1"/>
          </p:cNvSpPr>
          <p:nvPr>
            <p:ph type="sldNum" idx="12"/>
          </p:nvPr>
        </p:nvSpPr>
        <p:spPr>
          <a:xfrm>
            <a:off x="398859" y="3397155"/>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15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15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15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15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15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15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15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15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944693" y="468083"/>
            <a:ext cx="6683700" cy="960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43" name="Google Shape;243;p34"/>
          <p:cNvSpPr txBox="1">
            <a:spLocks noGrp="1"/>
          </p:cNvSpPr>
          <p:nvPr>
            <p:ph type="body" idx="1"/>
          </p:nvPr>
        </p:nvSpPr>
        <p:spPr>
          <a:xfrm>
            <a:off x="1941909" y="1600200"/>
            <a:ext cx="3235500" cy="2833200"/>
          </a:xfrm>
          <a:prstGeom prst="rect">
            <a:avLst/>
          </a:prstGeom>
          <a:noFill/>
          <a:ln>
            <a:noFill/>
          </a:ln>
        </p:spPr>
        <p:txBody>
          <a:bodyPr spcFirstLastPara="1" wrap="square" lIns="68575" tIns="34275" rIns="68575" bIns="34275" anchor="t"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44" name="Google Shape;244;p34"/>
          <p:cNvSpPr txBox="1">
            <a:spLocks noGrp="1"/>
          </p:cNvSpPr>
          <p:nvPr>
            <p:ph type="body" idx="2"/>
          </p:nvPr>
        </p:nvSpPr>
        <p:spPr>
          <a:xfrm>
            <a:off x="5393060" y="1594667"/>
            <a:ext cx="3235500" cy="2833200"/>
          </a:xfrm>
          <a:prstGeom prst="rect">
            <a:avLst/>
          </a:prstGeom>
          <a:noFill/>
          <a:ln>
            <a:noFill/>
          </a:ln>
        </p:spPr>
        <p:txBody>
          <a:bodyPr spcFirstLastPara="1" wrap="square" lIns="68575" tIns="34275" rIns="68575" bIns="34275" anchor="t"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45" name="Google Shape;245;p34"/>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46" name="Google Shape;246;p34"/>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47" name="Google Shape;247;p34"/>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 name="Google Shape;248;p34"/>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15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15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15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15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15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15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15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15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1944694" y="468083"/>
            <a:ext cx="6683700" cy="960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51" name="Google Shape;251;p35"/>
          <p:cNvSpPr txBox="1">
            <a:spLocks noGrp="1"/>
          </p:cNvSpPr>
          <p:nvPr>
            <p:ph type="body" idx="1"/>
          </p:nvPr>
        </p:nvSpPr>
        <p:spPr>
          <a:xfrm>
            <a:off x="1941909" y="1600200"/>
            <a:ext cx="6686400" cy="2833200"/>
          </a:xfrm>
          <a:prstGeom prst="rect">
            <a:avLst/>
          </a:prstGeom>
          <a:noFill/>
          <a:ln>
            <a:noFill/>
          </a:ln>
        </p:spPr>
        <p:txBody>
          <a:bodyPr spcFirstLastPara="1" wrap="square" lIns="68575" tIns="34275" rIns="68575" bIns="34275" anchor="t"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52" name="Google Shape;252;p35"/>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53" name="Google Shape;253;p35"/>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54" name="Google Shape;254;p35"/>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 name="Google Shape;255;p35"/>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15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15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15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15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15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15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15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15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1944693" y="468083"/>
            <a:ext cx="6683700" cy="960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58" name="Google Shape;258;p36"/>
          <p:cNvSpPr txBox="1">
            <a:spLocks noGrp="1"/>
          </p:cNvSpPr>
          <p:nvPr>
            <p:ph type="body" idx="1"/>
          </p:nvPr>
        </p:nvSpPr>
        <p:spPr>
          <a:xfrm>
            <a:off x="2204530" y="1479527"/>
            <a:ext cx="2994600" cy="432300"/>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800"/>
              </a:spcBef>
              <a:spcAft>
                <a:spcPts val="0"/>
              </a:spcAft>
              <a:buClr>
                <a:schemeClr val="accent1"/>
              </a:buClr>
              <a:buSzPts val="1800"/>
              <a:buFont typeface="Noto Sans Symbols"/>
              <a:buNone/>
              <a:defRPr sz="18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1500"/>
              <a:buFont typeface="Noto Sans Symbols"/>
              <a:buNone/>
              <a:defRPr sz="15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1400"/>
              <a:buFont typeface="Noto Sans Symbols"/>
              <a:buNone/>
              <a:defRPr sz="14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9pPr>
          </a:lstStyle>
          <a:p>
            <a:endParaRPr/>
          </a:p>
        </p:txBody>
      </p:sp>
      <p:sp>
        <p:nvSpPr>
          <p:cNvPr id="259" name="Google Shape;259;p36"/>
          <p:cNvSpPr txBox="1">
            <a:spLocks noGrp="1"/>
          </p:cNvSpPr>
          <p:nvPr>
            <p:ph type="body" idx="2"/>
          </p:nvPr>
        </p:nvSpPr>
        <p:spPr>
          <a:xfrm>
            <a:off x="1941909" y="1911725"/>
            <a:ext cx="3257100" cy="2515500"/>
          </a:xfrm>
          <a:prstGeom prst="rect">
            <a:avLst/>
          </a:prstGeom>
          <a:noFill/>
          <a:ln>
            <a:noFill/>
          </a:ln>
        </p:spPr>
        <p:txBody>
          <a:bodyPr spcFirstLastPara="1" wrap="square" lIns="68575" tIns="34275" rIns="68575" bIns="34275" anchor="t"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60" name="Google Shape;260;p36"/>
          <p:cNvSpPr txBox="1">
            <a:spLocks noGrp="1"/>
          </p:cNvSpPr>
          <p:nvPr>
            <p:ph type="body" idx="3"/>
          </p:nvPr>
        </p:nvSpPr>
        <p:spPr>
          <a:xfrm>
            <a:off x="5629972" y="1477106"/>
            <a:ext cx="2999100" cy="432300"/>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800"/>
              </a:spcBef>
              <a:spcAft>
                <a:spcPts val="0"/>
              </a:spcAft>
              <a:buClr>
                <a:schemeClr val="accent1"/>
              </a:buClr>
              <a:buSzPts val="1800"/>
              <a:buFont typeface="Noto Sans Symbols"/>
              <a:buNone/>
              <a:defRPr sz="18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1500"/>
              <a:buFont typeface="Noto Sans Symbols"/>
              <a:buNone/>
              <a:defRPr sz="15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1400"/>
              <a:buFont typeface="Noto Sans Symbols"/>
              <a:buNone/>
              <a:defRPr sz="14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80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9pPr>
          </a:lstStyle>
          <a:p>
            <a:endParaRPr/>
          </a:p>
        </p:txBody>
      </p:sp>
      <p:sp>
        <p:nvSpPr>
          <p:cNvPr id="261" name="Google Shape;261;p36"/>
          <p:cNvSpPr txBox="1">
            <a:spLocks noGrp="1"/>
          </p:cNvSpPr>
          <p:nvPr>
            <p:ph type="body" idx="4"/>
          </p:nvPr>
        </p:nvSpPr>
        <p:spPr>
          <a:xfrm>
            <a:off x="5375218" y="1909304"/>
            <a:ext cx="3253800" cy="2515500"/>
          </a:xfrm>
          <a:prstGeom prst="rect">
            <a:avLst/>
          </a:prstGeom>
          <a:noFill/>
          <a:ln>
            <a:noFill/>
          </a:ln>
        </p:spPr>
        <p:txBody>
          <a:bodyPr spcFirstLastPara="1" wrap="square" lIns="68575" tIns="34275" rIns="68575" bIns="34275" anchor="t"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62" name="Google Shape;262;p36"/>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63" name="Google Shape;263;p36"/>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64" name="Google Shape;264;p36"/>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5" name="Google Shape;265;p36"/>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15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15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15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15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15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15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15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15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1941909" y="1544063"/>
            <a:ext cx="6686400" cy="11016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rgbClr val="262626"/>
              </a:buClr>
              <a:buSzPts val="3000"/>
              <a:buFont typeface="Century Gothic"/>
              <a:buNone/>
              <a:defRPr sz="3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68" name="Google Shape;268;p37"/>
          <p:cNvSpPr txBox="1">
            <a:spLocks noGrp="1"/>
          </p:cNvSpPr>
          <p:nvPr>
            <p:ph type="body" idx="1"/>
          </p:nvPr>
        </p:nvSpPr>
        <p:spPr>
          <a:xfrm>
            <a:off x="1941909" y="2647597"/>
            <a:ext cx="6686400" cy="6453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800"/>
              </a:spcBef>
              <a:spcAft>
                <a:spcPts val="0"/>
              </a:spcAft>
              <a:buClr>
                <a:schemeClr val="accent1"/>
              </a:buClr>
              <a:buSzPts val="1500"/>
              <a:buFont typeface="Noto Sans Symbols"/>
              <a:buNone/>
              <a:defRPr sz="15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9pPr>
          </a:lstStyle>
          <a:p>
            <a:endParaRPr/>
          </a:p>
        </p:txBody>
      </p:sp>
      <p:sp>
        <p:nvSpPr>
          <p:cNvPr id="269" name="Google Shape;269;p37"/>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70" name="Google Shape;270;p37"/>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71" name="Google Shape;271;p37"/>
          <p:cNvSpPr/>
          <p:nvPr/>
        </p:nvSpPr>
        <p:spPr>
          <a:xfrm rot="10800000" flipH="1">
            <a:off x="-3142" y="238362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 name="Google Shape;272;p37"/>
          <p:cNvSpPr txBox="1">
            <a:spLocks noGrp="1"/>
          </p:cNvSpPr>
          <p:nvPr>
            <p:ph type="sldNum" idx="12"/>
          </p:nvPr>
        </p:nvSpPr>
        <p:spPr>
          <a:xfrm>
            <a:off x="398859" y="2433104"/>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1944693" y="468083"/>
            <a:ext cx="6683700" cy="960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75" name="Google Shape;275;p38"/>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76" name="Google Shape;276;p38"/>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77" name="Google Shape;277;p38"/>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 name="Google Shape;278;p38"/>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
        <p:cNvGrpSpPr/>
        <p:nvPr/>
      </p:nvGrpSpPr>
      <p:grpSpPr>
        <a:xfrm>
          <a:off x="0" y="0"/>
          <a:ext cx="0" cy="0"/>
          <a:chOff x="0" y="0"/>
          <a:chExt cx="0" cy="0"/>
        </a:xfrm>
      </p:grpSpPr>
      <p:sp>
        <p:nvSpPr>
          <p:cNvPr id="280" name="Google Shape;280;p39"/>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81" name="Google Shape;281;p39"/>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82" name="Google Shape;282;p39"/>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 name="Google Shape;283;p39"/>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4"/>
        <p:cNvGrpSpPr/>
        <p:nvPr/>
      </p:nvGrpSpPr>
      <p:grpSpPr>
        <a:xfrm>
          <a:off x="0" y="0"/>
          <a:ext cx="0" cy="0"/>
          <a:chOff x="0" y="0"/>
          <a:chExt cx="0" cy="0"/>
        </a:xfrm>
      </p:grpSpPr>
      <p:sp>
        <p:nvSpPr>
          <p:cNvPr id="285" name="Google Shape;285;p40"/>
          <p:cNvSpPr txBox="1">
            <a:spLocks noGrp="1"/>
          </p:cNvSpPr>
          <p:nvPr>
            <p:ph type="title"/>
          </p:nvPr>
        </p:nvSpPr>
        <p:spPr>
          <a:xfrm>
            <a:off x="1941909" y="334566"/>
            <a:ext cx="2628900" cy="7323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rgbClr val="262626"/>
              </a:buClr>
              <a:buSzPts val="1500"/>
              <a:buFont typeface="Century Gothic"/>
              <a:buNone/>
              <a:defRPr sz="15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86" name="Google Shape;286;p40"/>
          <p:cNvSpPr txBox="1">
            <a:spLocks noGrp="1"/>
          </p:cNvSpPr>
          <p:nvPr>
            <p:ph type="body" idx="1"/>
          </p:nvPr>
        </p:nvSpPr>
        <p:spPr>
          <a:xfrm>
            <a:off x="4742259" y="334566"/>
            <a:ext cx="3886200" cy="4061400"/>
          </a:xfrm>
          <a:prstGeom prst="rect">
            <a:avLst/>
          </a:prstGeom>
          <a:noFill/>
          <a:ln>
            <a:noFill/>
          </a:ln>
        </p:spPr>
        <p:txBody>
          <a:bodyPr spcFirstLastPara="1" wrap="square" lIns="68575" tIns="34275" rIns="68575" bIns="34275" anchor="ctr"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87" name="Google Shape;287;p40"/>
          <p:cNvSpPr txBox="1">
            <a:spLocks noGrp="1"/>
          </p:cNvSpPr>
          <p:nvPr>
            <p:ph type="body" idx="2"/>
          </p:nvPr>
        </p:nvSpPr>
        <p:spPr>
          <a:xfrm>
            <a:off x="1941909" y="1198960"/>
            <a:ext cx="2628900" cy="31968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800"/>
              </a:spcBef>
              <a:spcAft>
                <a:spcPts val="0"/>
              </a:spcAft>
              <a:buClr>
                <a:schemeClr val="accent1"/>
              </a:buClr>
              <a:buSzPts val="1100"/>
              <a:buFont typeface="Noto Sans Symbols"/>
              <a:buNone/>
              <a:defRPr sz="11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800"/>
              <a:buFont typeface="Noto Sans Symbols"/>
              <a:buNone/>
              <a:defRPr sz="8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9pPr>
          </a:lstStyle>
          <a:p>
            <a:endParaRPr/>
          </a:p>
        </p:txBody>
      </p:sp>
      <p:sp>
        <p:nvSpPr>
          <p:cNvPr id="288" name="Google Shape;288;p40"/>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89" name="Google Shape;289;p40"/>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90" name="Google Shape;290;p40"/>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1" name="Google Shape;291;p40"/>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1941910" y="3600450"/>
            <a:ext cx="6686400" cy="4251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rgbClr val="262626"/>
              </a:buClr>
              <a:buSzPts val="1800"/>
              <a:buFont typeface="Century Gothic"/>
              <a:buNone/>
              <a:defRPr sz="1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94" name="Google Shape;294;p41"/>
          <p:cNvSpPr>
            <a:spLocks noGrp="1"/>
          </p:cNvSpPr>
          <p:nvPr>
            <p:ph type="pic" idx="2"/>
          </p:nvPr>
        </p:nvSpPr>
        <p:spPr>
          <a:xfrm>
            <a:off x="1941909" y="476224"/>
            <a:ext cx="6686400" cy="2891100"/>
          </a:xfrm>
          <a:prstGeom prst="rect">
            <a:avLst/>
          </a:prstGeom>
          <a:noFill/>
          <a:ln>
            <a:noFill/>
          </a:ln>
        </p:spPr>
        <p:txBody>
          <a:bodyPr spcFirstLastPara="1" wrap="square" lIns="68575" tIns="34275" rIns="68575" bIns="34275" anchor="t" anchorCtr="0">
            <a:noAutofit/>
          </a:bodyPr>
          <a:lstStyle>
            <a:lvl1pPr marR="0" lvl="0" algn="ctr"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R="0" lvl="1"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R="0" lvl="2"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3pPr>
            <a:lvl4pPr marR="0" lvl="3"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R="0" lvl="4"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R="0" lvl="5"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6pPr>
            <a:lvl7pPr marR="0" lvl="6"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7pPr>
            <a:lvl8pPr marR="0" lvl="7"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8pPr>
            <a:lvl9pPr marR="0" lvl="8"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95" name="Google Shape;295;p41"/>
          <p:cNvSpPr txBox="1">
            <a:spLocks noGrp="1"/>
          </p:cNvSpPr>
          <p:nvPr>
            <p:ph type="body" idx="1"/>
          </p:nvPr>
        </p:nvSpPr>
        <p:spPr>
          <a:xfrm>
            <a:off x="1941910" y="4025503"/>
            <a:ext cx="6686400" cy="3705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800"/>
              <a:buFont typeface="Noto Sans Symbols"/>
              <a:buNone/>
              <a:defRPr sz="8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800"/>
              </a:spcBef>
              <a:spcAft>
                <a:spcPts val="0"/>
              </a:spcAft>
              <a:buClr>
                <a:schemeClr val="accent1"/>
              </a:buClr>
              <a:buSzPts val="700"/>
              <a:buFont typeface="Noto Sans Symbols"/>
              <a:buNone/>
              <a:defRPr sz="700" b="0" i="0" u="none" strike="noStrike" cap="none">
                <a:solidFill>
                  <a:srgbClr val="3F3F3F"/>
                </a:solidFill>
                <a:latin typeface="Century Gothic"/>
                <a:ea typeface="Century Gothic"/>
                <a:cs typeface="Century Gothic"/>
                <a:sym typeface="Century Gothic"/>
              </a:defRPr>
            </a:lvl9pPr>
          </a:lstStyle>
          <a:p>
            <a:endParaRPr/>
          </a:p>
        </p:txBody>
      </p:sp>
      <p:sp>
        <p:nvSpPr>
          <p:cNvPr id="296" name="Google Shape;296;p41"/>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97" name="Google Shape;297;p41"/>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98" name="Google Shape;298;p41"/>
          <p:cNvSpPr/>
          <p:nvPr/>
        </p:nvSpPr>
        <p:spPr>
          <a:xfrm rot="10800000" flipH="1">
            <a:off x="-3142" y="3683791"/>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 name="Google Shape;299;p41"/>
          <p:cNvSpPr txBox="1">
            <a:spLocks noGrp="1"/>
          </p:cNvSpPr>
          <p:nvPr>
            <p:ph type="sldNum" idx="12"/>
          </p:nvPr>
        </p:nvSpPr>
        <p:spPr>
          <a:xfrm>
            <a:off x="398859" y="3737315"/>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1941909" y="457200"/>
            <a:ext cx="6686400" cy="23376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302" name="Google Shape;302;p42"/>
          <p:cNvSpPr txBox="1">
            <a:spLocks noGrp="1"/>
          </p:cNvSpPr>
          <p:nvPr>
            <p:ph type="body" idx="1"/>
          </p:nvPr>
        </p:nvSpPr>
        <p:spPr>
          <a:xfrm>
            <a:off x="1941909" y="3265535"/>
            <a:ext cx="6686400" cy="1166700"/>
          </a:xfrm>
          <a:prstGeom prst="rect">
            <a:avLst/>
          </a:prstGeom>
          <a:noFill/>
          <a:ln>
            <a:noFill/>
          </a:ln>
        </p:spPr>
        <p:txBody>
          <a:bodyPr spcFirstLastPara="1" wrap="square" lIns="68575" tIns="34275" rIns="68575" bIns="34275" anchor="ctr" anchorCtr="0">
            <a:noAutofit/>
          </a:bodyPr>
          <a:lstStyle>
            <a:lvl1pPr marL="457200" marR="0" lvl="0" indent="-228600" algn="l" rtl="0">
              <a:spcBef>
                <a:spcPts val="800"/>
              </a:spcBef>
              <a:spcAft>
                <a:spcPts val="0"/>
              </a:spcAft>
              <a:buClr>
                <a:schemeClr val="accent1"/>
              </a:buClr>
              <a:buSzPts val="1400"/>
              <a:buFont typeface="Noto Sans Symbols"/>
              <a:buNone/>
              <a:defRPr sz="14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9pPr>
          </a:lstStyle>
          <a:p>
            <a:endParaRPr/>
          </a:p>
        </p:txBody>
      </p:sp>
      <p:sp>
        <p:nvSpPr>
          <p:cNvPr id="303" name="Google Shape;303;p42"/>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04" name="Google Shape;304;p42"/>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05" name="Google Shape;305;p42"/>
          <p:cNvSpPr/>
          <p:nvPr/>
        </p:nvSpPr>
        <p:spPr>
          <a:xfrm rot="10800000" flipH="1">
            <a:off x="-3142" y="238362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6" name="Google Shape;306;p42"/>
          <p:cNvSpPr txBox="1">
            <a:spLocks noGrp="1"/>
          </p:cNvSpPr>
          <p:nvPr>
            <p:ph type="sldNum" idx="12"/>
          </p:nvPr>
        </p:nvSpPr>
        <p:spPr>
          <a:xfrm>
            <a:off x="398859" y="2433104"/>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2137462" y="457200"/>
            <a:ext cx="6295500" cy="21717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309" name="Google Shape;309;p43"/>
          <p:cNvSpPr txBox="1">
            <a:spLocks noGrp="1"/>
          </p:cNvSpPr>
          <p:nvPr>
            <p:ph type="body" idx="1"/>
          </p:nvPr>
        </p:nvSpPr>
        <p:spPr>
          <a:xfrm>
            <a:off x="2456259" y="2628900"/>
            <a:ext cx="5652300" cy="285900"/>
          </a:xfrm>
          <a:prstGeom prst="rect">
            <a:avLst/>
          </a:prstGeom>
          <a:noFill/>
          <a:ln>
            <a:noFill/>
          </a:ln>
        </p:spPr>
        <p:txBody>
          <a:bodyPr spcFirstLastPara="1" wrap="square" lIns="68575" tIns="34275" rIns="68575" bIns="34275" anchor="ctr" anchorCtr="0">
            <a:noAutofit/>
          </a:bodyPr>
          <a:lstStyle>
            <a:lvl1pPr marL="457200" marR="0" lvl="0" indent="-228600" algn="l" rtl="0">
              <a:spcBef>
                <a:spcPts val="800"/>
              </a:spcBef>
              <a:spcAft>
                <a:spcPts val="0"/>
              </a:spcAft>
              <a:buClr>
                <a:schemeClr val="accent1"/>
              </a:buClr>
              <a:buSzPts val="1200"/>
              <a:buFont typeface="Noto Sans Symbols"/>
              <a:buNone/>
              <a:defRPr sz="12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1100"/>
              <a:buFont typeface="Noto Sans Symbols"/>
              <a:buNone/>
              <a:defRPr sz="11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10" name="Google Shape;310;p43"/>
          <p:cNvSpPr txBox="1">
            <a:spLocks noGrp="1"/>
          </p:cNvSpPr>
          <p:nvPr>
            <p:ph type="body" idx="2"/>
          </p:nvPr>
        </p:nvSpPr>
        <p:spPr>
          <a:xfrm>
            <a:off x="1941909" y="3265535"/>
            <a:ext cx="6686400" cy="1166700"/>
          </a:xfrm>
          <a:prstGeom prst="rect">
            <a:avLst/>
          </a:prstGeom>
          <a:noFill/>
          <a:ln>
            <a:noFill/>
          </a:ln>
        </p:spPr>
        <p:txBody>
          <a:bodyPr spcFirstLastPara="1" wrap="square" lIns="68575" tIns="34275" rIns="68575" bIns="34275" anchor="ctr" anchorCtr="0">
            <a:noAutofit/>
          </a:bodyPr>
          <a:lstStyle>
            <a:lvl1pPr marL="457200" marR="0" lvl="0" indent="-228600" algn="l" rtl="0">
              <a:spcBef>
                <a:spcPts val="800"/>
              </a:spcBef>
              <a:spcAft>
                <a:spcPts val="0"/>
              </a:spcAft>
              <a:buClr>
                <a:schemeClr val="accent1"/>
              </a:buClr>
              <a:buSzPts val="1400"/>
              <a:buFont typeface="Noto Sans Symbols"/>
              <a:buNone/>
              <a:defRPr sz="14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800"/>
              </a:spcBef>
              <a:spcAft>
                <a:spcPts val="0"/>
              </a:spcAft>
              <a:buClr>
                <a:schemeClr val="accent1"/>
              </a:buClr>
              <a:buSzPts val="1100"/>
              <a:buFont typeface="Noto Sans Symbols"/>
              <a:buNone/>
              <a:defRPr sz="1100" b="0" i="0" u="none" strike="noStrike" cap="none">
                <a:solidFill>
                  <a:srgbClr val="888888"/>
                </a:solidFill>
                <a:latin typeface="Century Gothic"/>
                <a:ea typeface="Century Gothic"/>
                <a:cs typeface="Century Gothic"/>
                <a:sym typeface="Century Gothic"/>
              </a:defRPr>
            </a:lvl9pPr>
          </a:lstStyle>
          <a:p>
            <a:endParaRPr/>
          </a:p>
        </p:txBody>
      </p:sp>
      <p:sp>
        <p:nvSpPr>
          <p:cNvPr id="311" name="Google Shape;311;p43"/>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12" name="Google Shape;312;p43"/>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13" name="Google Shape;313;p43"/>
          <p:cNvSpPr/>
          <p:nvPr/>
        </p:nvSpPr>
        <p:spPr>
          <a:xfrm rot="10800000" flipH="1">
            <a:off x="-3142" y="238362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4" name="Google Shape;314;p43"/>
          <p:cNvSpPr txBox="1">
            <a:spLocks noGrp="1"/>
          </p:cNvSpPr>
          <p:nvPr>
            <p:ph type="sldNum" idx="12"/>
          </p:nvPr>
        </p:nvSpPr>
        <p:spPr>
          <a:xfrm>
            <a:off x="398859" y="2433104"/>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43"/>
          <p:cNvSpPr txBox="1"/>
          <p:nvPr/>
        </p:nvSpPr>
        <p:spPr>
          <a:xfrm>
            <a:off x="1850739" y="486004"/>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chemeClr val="accent1"/>
                </a:solidFill>
                <a:latin typeface="Arial"/>
                <a:ea typeface="Arial"/>
                <a:cs typeface="Arial"/>
                <a:sym typeface="Arial"/>
              </a:rPr>
              <a:t>“</a:t>
            </a:r>
            <a:endParaRPr sz="1100"/>
          </a:p>
        </p:txBody>
      </p:sp>
      <p:sp>
        <p:nvSpPr>
          <p:cNvPr id="316" name="Google Shape;316;p43"/>
          <p:cNvSpPr txBox="1"/>
          <p:nvPr/>
        </p:nvSpPr>
        <p:spPr>
          <a:xfrm>
            <a:off x="8336139" y="2178980"/>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chemeClr val="accent1"/>
                </a:solidFill>
                <a:latin typeface="Arial"/>
                <a:ea typeface="Arial"/>
                <a:cs typeface="Arial"/>
                <a:sym typeface="Arial"/>
              </a:rPr>
              <a:t>”</a:t>
            </a:r>
            <a:endParaRPr sz="11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1941910" y="1828800"/>
            <a:ext cx="6686400" cy="20436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319" name="Google Shape;319;p44"/>
          <p:cNvSpPr txBox="1">
            <a:spLocks noGrp="1"/>
          </p:cNvSpPr>
          <p:nvPr>
            <p:ph type="body" idx="1"/>
          </p:nvPr>
        </p:nvSpPr>
        <p:spPr>
          <a:xfrm>
            <a:off x="1941910" y="3886200"/>
            <a:ext cx="6686400" cy="5472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800"/>
              </a:spcBef>
              <a:spcAft>
                <a:spcPts val="0"/>
              </a:spcAft>
              <a:buClr>
                <a:schemeClr val="accent1"/>
              </a:buClr>
              <a:buSzPts val="1400"/>
              <a:buFont typeface="Noto Sans Symbols"/>
              <a:buNone/>
              <a:defRPr sz="1400" b="0" i="0" u="none" strike="noStrike" cap="none">
                <a:solidFill>
                  <a:srgbClr val="595959"/>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20" name="Google Shape;320;p44"/>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21" name="Google Shape;321;p44"/>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22" name="Google Shape;322;p44"/>
          <p:cNvSpPr/>
          <p:nvPr/>
        </p:nvSpPr>
        <p:spPr>
          <a:xfrm rot="10800000" flipH="1">
            <a:off x="-3142" y="3683791"/>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3" name="Google Shape;323;p44"/>
          <p:cNvSpPr txBox="1">
            <a:spLocks noGrp="1"/>
          </p:cNvSpPr>
          <p:nvPr>
            <p:ph type="sldNum" idx="12"/>
          </p:nvPr>
        </p:nvSpPr>
        <p:spPr>
          <a:xfrm>
            <a:off x="398859" y="3737315"/>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324"/>
        <p:cNvGrpSpPr/>
        <p:nvPr/>
      </p:nvGrpSpPr>
      <p:grpSpPr>
        <a:xfrm>
          <a:off x="0" y="0"/>
          <a:ext cx="0" cy="0"/>
          <a:chOff x="0" y="0"/>
          <a:chExt cx="0" cy="0"/>
        </a:xfrm>
      </p:grpSpPr>
      <p:sp>
        <p:nvSpPr>
          <p:cNvPr id="325" name="Google Shape;325;p45"/>
          <p:cNvSpPr txBox="1">
            <a:spLocks noGrp="1"/>
          </p:cNvSpPr>
          <p:nvPr>
            <p:ph type="title"/>
          </p:nvPr>
        </p:nvSpPr>
        <p:spPr>
          <a:xfrm>
            <a:off x="2137462" y="457200"/>
            <a:ext cx="6295500" cy="21717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326" name="Google Shape;326;p45"/>
          <p:cNvSpPr txBox="1">
            <a:spLocks noGrp="1"/>
          </p:cNvSpPr>
          <p:nvPr>
            <p:ph type="body" idx="1"/>
          </p:nvPr>
        </p:nvSpPr>
        <p:spPr>
          <a:xfrm>
            <a:off x="1941909" y="3257550"/>
            <a:ext cx="6686400" cy="628500"/>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800"/>
              </a:spcBef>
              <a:spcAft>
                <a:spcPts val="0"/>
              </a:spcAft>
              <a:buClr>
                <a:schemeClr val="accent1"/>
              </a:buClr>
              <a:buSzPts val="180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1100"/>
              <a:buFont typeface="Noto Sans Symbols"/>
              <a:buNone/>
              <a:defRPr sz="11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27" name="Google Shape;327;p45"/>
          <p:cNvSpPr txBox="1">
            <a:spLocks noGrp="1"/>
          </p:cNvSpPr>
          <p:nvPr>
            <p:ph type="body" idx="2"/>
          </p:nvPr>
        </p:nvSpPr>
        <p:spPr>
          <a:xfrm>
            <a:off x="1941910" y="3886200"/>
            <a:ext cx="6686400" cy="5472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800"/>
              </a:spcBef>
              <a:spcAft>
                <a:spcPts val="0"/>
              </a:spcAft>
              <a:buClr>
                <a:schemeClr val="accent1"/>
              </a:buClr>
              <a:buSzPts val="1400"/>
              <a:buFont typeface="Noto Sans Symbols"/>
              <a:buNone/>
              <a:defRPr sz="1400" b="0" i="0" u="none" strike="noStrike" cap="none">
                <a:solidFill>
                  <a:srgbClr val="595959"/>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28" name="Google Shape;328;p45"/>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29" name="Google Shape;329;p45"/>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30" name="Google Shape;330;p45"/>
          <p:cNvSpPr/>
          <p:nvPr/>
        </p:nvSpPr>
        <p:spPr>
          <a:xfrm rot="10800000" flipH="1">
            <a:off x="-3142" y="3683791"/>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1" name="Google Shape;331;p45"/>
          <p:cNvSpPr txBox="1">
            <a:spLocks noGrp="1"/>
          </p:cNvSpPr>
          <p:nvPr>
            <p:ph type="sldNum" idx="12"/>
          </p:nvPr>
        </p:nvSpPr>
        <p:spPr>
          <a:xfrm>
            <a:off x="398859" y="3737315"/>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
        <p:nvSpPr>
          <p:cNvPr id="332" name="Google Shape;332;p45"/>
          <p:cNvSpPr txBox="1"/>
          <p:nvPr/>
        </p:nvSpPr>
        <p:spPr>
          <a:xfrm>
            <a:off x="1850739" y="486004"/>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chemeClr val="accent1"/>
                </a:solidFill>
                <a:latin typeface="Arial"/>
                <a:ea typeface="Arial"/>
                <a:cs typeface="Arial"/>
                <a:sym typeface="Arial"/>
              </a:rPr>
              <a:t>“</a:t>
            </a:r>
            <a:endParaRPr sz="1100"/>
          </a:p>
        </p:txBody>
      </p:sp>
      <p:sp>
        <p:nvSpPr>
          <p:cNvPr id="333" name="Google Shape;333;p45"/>
          <p:cNvSpPr txBox="1"/>
          <p:nvPr/>
        </p:nvSpPr>
        <p:spPr>
          <a:xfrm>
            <a:off x="8336139" y="2178980"/>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chemeClr val="accent1"/>
                </a:solidFill>
                <a:latin typeface="Arial"/>
                <a:ea typeface="Arial"/>
                <a:cs typeface="Arial"/>
                <a:sym typeface="Arial"/>
              </a:rPr>
              <a:t>”</a:t>
            </a:r>
            <a:endParaRPr sz="11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334"/>
        <p:cNvGrpSpPr/>
        <p:nvPr/>
      </p:nvGrpSpPr>
      <p:grpSpPr>
        <a:xfrm>
          <a:off x="0" y="0"/>
          <a:ext cx="0" cy="0"/>
          <a:chOff x="0" y="0"/>
          <a:chExt cx="0" cy="0"/>
        </a:xfrm>
      </p:grpSpPr>
      <p:sp>
        <p:nvSpPr>
          <p:cNvPr id="335" name="Google Shape;335;p46"/>
          <p:cNvSpPr txBox="1">
            <a:spLocks noGrp="1"/>
          </p:cNvSpPr>
          <p:nvPr>
            <p:ph type="title"/>
          </p:nvPr>
        </p:nvSpPr>
        <p:spPr>
          <a:xfrm>
            <a:off x="1941909" y="470555"/>
            <a:ext cx="6686400" cy="21600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336" name="Google Shape;336;p46"/>
          <p:cNvSpPr txBox="1">
            <a:spLocks noGrp="1"/>
          </p:cNvSpPr>
          <p:nvPr>
            <p:ph type="body" idx="1"/>
          </p:nvPr>
        </p:nvSpPr>
        <p:spPr>
          <a:xfrm>
            <a:off x="1941909" y="3257550"/>
            <a:ext cx="6686400" cy="628500"/>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800"/>
              </a:spcBef>
              <a:spcAft>
                <a:spcPts val="0"/>
              </a:spcAft>
              <a:buClr>
                <a:schemeClr val="accent1"/>
              </a:buClr>
              <a:buSzPts val="180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8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800"/>
              </a:spcBef>
              <a:spcAft>
                <a:spcPts val="0"/>
              </a:spcAft>
              <a:buClr>
                <a:schemeClr val="accent1"/>
              </a:buClr>
              <a:buSzPts val="1100"/>
              <a:buFont typeface="Noto Sans Symbols"/>
              <a:buNone/>
              <a:defRPr sz="11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8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37" name="Google Shape;337;p46"/>
          <p:cNvSpPr txBox="1">
            <a:spLocks noGrp="1"/>
          </p:cNvSpPr>
          <p:nvPr>
            <p:ph type="body" idx="2"/>
          </p:nvPr>
        </p:nvSpPr>
        <p:spPr>
          <a:xfrm>
            <a:off x="1941910" y="3886200"/>
            <a:ext cx="6686400" cy="5472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800"/>
              </a:spcBef>
              <a:spcAft>
                <a:spcPts val="0"/>
              </a:spcAft>
              <a:buClr>
                <a:schemeClr val="accent1"/>
              </a:buClr>
              <a:buSzPts val="1400"/>
              <a:buFont typeface="Noto Sans Symbols"/>
              <a:buNone/>
              <a:defRPr sz="1400" b="0" i="0" u="none" strike="noStrike" cap="none">
                <a:solidFill>
                  <a:srgbClr val="595959"/>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38" name="Google Shape;338;p46"/>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39" name="Google Shape;339;p46"/>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40" name="Google Shape;340;p46"/>
          <p:cNvSpPr/>
          <p:nvPr/>
        </p:nvSpPr>
        <p:spPr>
          <a:xfrm rot="10800000" flipH="1">
            <a:off x="-3142" y="3683791"/>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1" name="Google Shape;341;p46"/>
          <p:cNvSpPr txBox="1">
            <a:spLocks noGrp="1"/>
          </p:cNvSpPr>
          <p:nvPr>
            <p:ph type="sldNum" idx="12"/>
          </p:nvPr>
        </p:nvSpPr>
        <p:spPr>
          <a:xfrm>
            <a:off x="398859" y="3737315"/>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2"/>
        <p:cNvGrpSpPr/>
        <p:nvPr/>
      </p:nvGrpSpPr>
      <p:grpSpPr>
        <a:xfrm>
          <a:off x="0" y="0"/>
          <a:ext cx="0" cy="0"/>
          <a:chOff x="0" y="0"/>
          <a:chExt cx="0" cy="0"/>
        </a:xfrm>
      </p:grpSpPr>
      <p:sp>
        <p:nvSpPr>
          <p:cNvPr id="343" name="Google Shape;343;p47"/>
          <p:cNvSpPr txBox="1">
            <a:spLocks noGrp="1"/>
          </p:cNvSpPr>
          <p:nvPr>
            <p:ph type="title"/>
          </p:nvPr>
        </p:nvSpPr>
        <p:spPr>
          <a:xfrm>
            <a:off x="1944693" y="468083"/>
            <a:ext cx="6683700" cy="960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344" name="Google Shape;344;p47"/>
          <p:cNvSpPr txBox="1">
            <a:spLocks noGrp="1"/>
          </p:cNvSpPr>
          <p:nvPr>
            <p:ph type="body" idx="1"/>
          </p:nvPr>
        </p:nvSpPr>
        <p:spPr>
          <a:xfrm rot="5400000">
            <a:off x="3827859" y="-285600"/>
            <a:ext cx="2914800" cy="6686400"/>
          </a:xfrm>
          <a:prstGeom prst="rect">
            <a:avLst/>
          </a:prstGeom>
          <a:noFill/>
          <a:ln>
            <a:noFill/>
          </a:ln>
        </p:spPr>
        <p:txBody>
          <a:bodyPr spcFirstLastPara="1" wrap="square" lIns="68575" tIns="34275" rIns="68575" bIns="34275" anchor="t"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45" name="Google Shape;345;p47"/>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46" name="Google Shape;346;p47"/>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47" name="Google Shape;347;p47"/>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8" name="Google Shape;348;p47"/>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9"/>
        <p:cNvGrpSpPr/>
        <p:nvPr/>
      </p:nvGrpSpPr>
      <p:grpSpPr>
        <a:xfrm>
          <a:off x="0" y="0"/>
          <a:ext cx="0" cy="0"/>
          <a:chOff x="0" y="0"/>
          <a:chExt cx="0" cy="0"/>
        </a:xfrm>
      </p:grpSpPr>
      <p:sp>
        <p:nvSpPr>
          <p:cNvPr id="350" name="Google Shape;350;p48"/>
          <p:cNvSpPr txBox="1">
            <a:spLocks noGrp="1"/>
          </p:cNvSpPr>
          <p:nvPr>
            <p:ph type="title"/>
          </p:nvPr>
        </p:nvSpPr>
        <p:spPr>
          <a:xfrm rot="5400000">
            <a:off x="5817460" y="1624204"/>
            <a:ext cx="3963000" cy="16557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351" name="Google Shape;351;p48"/>
          <p:cNvSpPr txBox="1">
            <a:spLocks noGrp="1"/>
          </p:cNvSpPr>
          <p:nvPr>
            <p:ph type="body" idx="1"/>
          </p:nvPr>
        </p:nvSpPr>
        <p:spPr>
          <a:xfrm rot="5400000">
            <a:off x="2389359" y="23254"/>
            <a:ext cx="3963000" cy="4857600"/>
          </a:xfrm>
          <a:prstGeom prst="rect">
            <a:avLst/>
          </a:prstGeom>
          <a:noFill/>
          <a:ln>
            <a:noFill/>
          </a:ln>
        </p:spPr>
        <p:txBody>
          <a:bodyPr spcFirstLastPara="1" wrap="square" lIns="68575" tIns="34275" rIns="68575" bIns="34275" anchor="t"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52" name="Google Shape;352;p48"/>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53" name="Google Shape;353;p48"/>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54" name="Google Shape;354;p48"/>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5" name="Google Shape;355;p48"/>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a:solidFill>
                  <a:srgbClr val="FEFFFF"/>
                </a:solidFill>
                <a:latin typeface="Century Gothic"/>
                <a:ea typeface="Century Gothic"/>
                <a:cs typeface="Century Gothic"/>
                <a:sym typeface="Century Gothic"/>
              </a:defRPr>
            </a:lvl1pPr>
            <a:lvl2pPr marL="0" marR="0" lvl="1" indent="0" algn="r" rtl="0">
              <a:spcBef>
                <a:spcPts val="0"/>
              </a:spcBef>
              <a:buNone/>
              <a:defRPr sz="1500">
                <a:solidFill>
                  <a:srgbClr val="FEFFFF"/>
                </a:solidFill>
                <a:latin typeface="Century Gothic"/>
                <a:ea typeface="Century Gothic"/>
                <a:cs typeface="Century Gothic"/>
                <a:sym typeface="Century Gothic"/>
              </a:defRPr>
            </a:lvl2pPr>
            <a:lvl3pPr marL="0" marR="0" lvl="2" indent="0" algn="r" rtl="0">
              <a:spcBef>
                <a:spcPts val="0"/>
              </a:spcBef>
              <a:buNone/>
              <a:defRPr sz="1500">
                <a:solidFill>
                  <a:srgbClr val="FEFFFF"/>
                </a:solidFill>
                <a:latin typeface="Century Gothic"/>
                <a:ea typeface="Century Gothic"/>
                <a:cs typeface="Century Gothic"/>
                <a:sym typeface="Century Gothic"/>
              </a:defRPr>
            </a:lvl3pPr>
            <a:lvl4pPr marL="0" marR="0" lvl="3" indent="0" algn="r" rtl="0">
              <a:spcBef>
                <a:spcPts val="0"/>
              </a:spcBef>
              <a:buNone/>
              <a:defRPr sz="1500">
                <a:solidFill>
                  <a:srgbClr val="FEFFFF"/>
                </a:solidFill>
                <a:latin typeface="Century Gothic"/>
                <a:ea typeface="Century Gothic"/>
                <a:cs typeface="Century Gothic"/>
                <a:sym typeface="Century Gothic"/>
              </a:defRPr>
            </a:lvl4pPr>
            <a:lvl5pPr marL="0" marR="0" lvl="4" indent="0" algn="r" rtl="0">
              <a:spcBef>
                <a:spcPts val="0"/>
              </a:spcBef>
              <a:buNone/>
              <a:defRPr sz="1500">
                <a:solidFill>
                  <a:srgbClr val="FEFFFF"/>
                </a:solidFill>
                <a:latin typeface="Century Gothic"/>
                <a:ea typeface="Century Gothic"/>
                <a:cs typeface="Century Gothic"/>
                <a:sym typeface="Century Gothic"/>
              </a:defRPr>
            </a:lvl5pPr>
            <a:lvl6pPr marL="0" marR="0" lvl="5" indent="0" algn="r" rtl="0">
              <a:spcBef>
                <a:spcPts val="0"/>
              </a:spcBef>
              <a:buNone/>
              <a:defRPr sz="1500">
                <a:solidFill>
                  <a:srgbClr val="FEFFFF"/>
                </a:solidFill>
                <a:latin typeface="Century Gothic"/>
                <a:ea typeface="Century Gothic"/>
                <a:cs typeface="Century Gothic"/>
                <a:sym typeface="Century Gothic"/>
              </a:defRPr>
            </a:lvl6pPr>
            <a:lvl7pPr marL="0" marR="0" lvl="6" indent="0" algn="r" rtl="0">
              <a:spcBef>
                <a:spcPts val="0"/>
              </a:spcBef>
              <a:buNone/>
              <a:defRPr sz="1500">
                <a:solidFill>
                  <a:srgbClr val="FEFFFF"/>
                </a:solidFill>
                <a:latin typeface="Century Gothic"/>
                <a:ea typeface="Century Gothic"/>
                <a:cs typeface="Century Gothic"/>
                <a:sym typeface="Century Gothic"/>
              </a:defRPr>
            </a:lvl7pPr>
            <a:lvl8pPr marL="0" marR="0" lvl="7" indent="0" algn="r" rtl="0">
              <a:spcBef>
                <a:spcPts val="0"/>
              </a:spcBef>
              <a:buNone/>
              <a:defRPr sz="1500">
                <a:solidFill>
                  <a:srgbClr val="FEFFFF"/>
                </a:solidFill>
                <a:latin typeface="Century Gothic"/>
                <a:ea typeface="Century Gothic"/>
                <a:cs typeface="Century Gothic"/>
                <a:sym typeface="Century Gothic"/>
              </a:defRPr>
            </a:lvl8pPr>
            <a:lvl9pPr marL="0" marR="0" lvl="8" indent="0" algn="r" rtl="0">
              <a:spcBef>
                <a:spcPts val="0"/>
              </a:spcBef>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6"/>
        <p:cNvGrpSpPr/>
        <p:nvPr/>
      </p:nvGrpSpPr>
      <p:grpSpPr>
        <a:xfrm>
          <a:off x="0" y="0"/>
          <a:ext cx="0" cy="0"/>
          <a:chOff x="0" y="0"/>
          <a:chExt cx="0" cy="0"/>
        </a:xfrm>
      </p:grpSpPr>
      <p:sp>
        <p:nvSpPr>
          <p:cNvPr id="357" name="Google Shape;357;p49"/>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9"/>
          <p:cNvSpPr txBox="1">
            <a:spLocks noGrp="1"/>
          </p:cNvSpPr>
          <p:nvPr>
            <p:ph type="title"/>
          </p:nvPr>
        </p:nvSpPr>
        <p:spPr>
          <a:xfrm>
            <a:off x="311700" y="445025"/>
            <a:ext cx="8520600" cy="707400"/>
          </a:xfrm>
          <a:prstGeom prst="rect">
            <a:avLst/>
          </a:prstGeom>
        </p:spPr>
        <p:txBody>
          <a:bodyPr spcFirstLastPara="1" wrap="square" lIns="68575" tIns="34275" rIns="68575" bIns="34275" anchor="t"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59" name="Google Shape;359;p49"/>
          <p:cNvSpPr txBox="1">
            <a:spLocks noGrp="1"/>
          </p:cNvSpPr>
          <p:nvPr>
            <p:ph type="body" idx="1"/>
          </p:nvPr>
        </p:nvSpPr>
        <p:spPr>
          <a:xfrm>
            <a:off x="311700" y="1266325"/>
            <a:ext cx="8520600" cy="3302700"/>
          </a:xfrm>
          <a:prstGeom prst="rect">
            <a:avLst/>
          </a:prstGeom>
        </p:spPr>
        <p:txBody>
          <a:bodyPr spcFirstLastPara="1" wrap="square" lIns="68575" tIns="34275" rIns="68575" bIns="34275" anchor="t" anchorCtr="0">
            <a:noAutofit/>
          </a:bodyPr>
          <a:lstStyle>
            <a:lvl1pPr marL="457200" lvl="0" indent="-317500" rtl="0">
              <a:spcBef>
                <a:spcPts val="800"/>
              </a:spcBef>
              <a:spcAft>
                <a:spcPts val="0"/>
              </a:spcAft>
              <a:buSzPts val="1400"/>
              <a:buChar char="•"/>
              <a:defRPr/>
            </a:lvl1pPr>
            <a:lvl2pPr marL="914400" lvl="1" indent="-304800" rtl="0">
              <a:spcBef>
                <a:spcPts val="800"/>
              </a:spcBef>
              <a:spcAft>
                <a:spcPts val="0"/>
              </a:spcAft>
              <a:buSzPts val="1200"/>
              <a:buChar char="•"/>
              <a:defRPr/>
            </a:lvl2pPr>
            <a:lvl3pPr marL="1371600" lvl="2" indent="-298450" rtl="0">
              <a:spcBef>
                <a:spcPts val="800"/>
              </a:spcBef>
              <a:spcAft>
                <a:spcPts val="0"/>
              </a:spcAft>
              <a:buSzPts val="1100"/>
              <a:buChar char="•"/>
              <a:defRPr/>
            </a:lvl3pPr>
            <a:lvl4pPr marL="1828800" lvl="3" indent="-285750" rtl="0">
              <a:spcBef>
                <a:spcPts val="800"/>
              </a:spcBef>
              <a:spcAft>
                <a:spcPts val="0"/>
              </a:spcAft>
              <a:buSzPts val="900"/>
              <a:buChar char="•"/>
              <a:defRPr/>
            </a:lvl4pPr>
            <a:lvl5pPr marL="2286000" lvl="4" indent="-285750" rtl="0">
              <a:spcBef>
                <a:spcPts val="800"/>
              </a:spcBef>
              <a:spcAft>
                <a:spcPts val="0"/>
              </a:spcAft>
              <a:buSzPts val="900"/>
              <a:buChar char="•"/>
              <a:defRPr/>
            </a:lvl5pPr>
            <a:lvl6pPr marL="2743200" lvl="5" indent="-285750" rtl="0">
              <a:spcBef>
                <a:spcPts val="800"/>
              </a:spcBef>
              <a:spcAft>
                <a:spcPts val="0"/>
              </a:spcAft>
              <a:buSzPts val="900"/>
              <a:buChar char="•"/>
              <a:defRPr/>
            </a:lvl6pPr>
            <a:lvl7pPr marL="3200400" lvl="6" indent="-285750" rtl="0">
              <a:spcBef>
                <a:spcPts val="800"/>
              </a:spcBef>
              <a:spcAft>
                <a:spcPts val="0"/>
              </a:spcAft>
              <a:buSzPts val="900"/>
              <a:buChar char="•"/>
              <a:defRPr/>
            </a:lvl7pPr>
            <a:lvl8pPr marL="3657600" lvl="7" indent="-285750" rtl="0">
              <a:spcBef>
                <a:spcPts val="800"/>
              </a:spcBef>
              <a:spcAft>
                <a:spcPts val="0"/>
              </a:spcAft>
              <a:buSzPts val="900"/>
              <a:buChar char="•"/>
              <a:defRPr/>
            </a:lvl8pPr>
            <a:lvl9pPr marL="4114800" lvl="8" indent="-285750" rtl="0">
              <a:spcBef>
                <a:spcPts val="800"/>
              </a:spcBef>
              <a:spcAft>
                <a:spcPts val="0"/>
              </a:spcAft>
              <a:buSzPts val="900"/>
              <a:buChar char="•"/>
              <a:defRPr/>
            </a:lvl9pPr>
          </a:lstStyle>
          <a:p>
            <a:endParaRPr/>
          </a:p>
        </p:txBody>
      </p:sp>
      <p:sp>
        <p:nvSpPr>
          <p:cNvPr id="360" name="Google Shape;360;p4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aşlık Slaydı" type="title">
  <p:cSld name="TITLE">
    <p:bg>
      <p:bgPr>
        <a:solidFill>
          <a:schemeClr val="lt1"/>
        </a:solidFill>
        <a:effectLst/>
      </p:bgPr>
    </p:bg>
    <p:spTree>
      <p:nvGrpSpPr>
        <p:cNvPr id="1" name="Shape 373"/>
        <p:cNvGrpSpPr/>
        <p:nvPr/>
      </p:nvGrpSpPr>
      <p:grpSpPr>
        <a:xfrm>
          <a:off x="0" y="0"/>
          <a:ext cx="0" cy="0"/>
          <a:chOff x="0" y="0"/>
          <a:chExt cx="0" cy="0"/>
        </a:xfrm>
      </p:grpSpPr>
      <p:sp>
        <p:nvSpPr>
          <p:cNvPr id="374" name="Google Shape;374;p51"/>
          <p:cNvSpPr txBox="1">
            <a:spLocks noGrp="1"/>
          </p:cNvSpPr>
          <p:nvPr>
            <p:ph type="ctrTitle"/>
          </p:nvPr>
        </p:nvSpPr>
        <p:spPr>
          <a:xfrm>
            <a:off x="2286000" y="2343150"/>
            <a:ext cx="6172200" cy="1420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3000"/>
              <a:buFont typeface="Century Schoolbook"/>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5" name="Google Shape;375;p51"/>
          <p:cNvSpPr txBox="1">
            <a:spLocks noGrp="1"/>
          </p:cNvSpPr>
          <p:nvPr>
            <p:ph type="subTitle" idx="1"/>
          </p:nvPr>
        </p:nvSpPr>
        <p:spPr>
          <a:xfrm>
            <a:off x="2286000" y="3752491"/>
            <a:ext cx="6172200" cy="1028700"/>
          </a:xfrm>
          <a:prstGeom prst="rect">
            <a:avLst/>
          </a:prstGeom>
          <a:noFill/>
          <a:ln>
            <a:noFill/>
          </a:ln>
        </p:spPr>
        <p:txBody>
          <a:bodyPr spcFirstLastPara="1" wrap="square" lIns="91425" tIns="45700" rIns="91425" bIns="45700" anchor="t" anchorCtr="0">
            <a:noAutofit/>
          </a:bodyPr>
          <a:lstStyle>
            <a:lvl1pPr lvl="0" algn="l" rtl="0">
              <a:spcBef>
                <a:spcPts val="600"/>
              </a:spcBef>
              <a:spcAft>
                <a:spcPts val="0"/>
              </a:spcAft>
              <a:buSzPts val="1260"/>
              <a:buNone/>
              <a:defRPr sz="1800" b="1">
                <a:solidFill>
                  <a:schemeClr val="dk2"/>
                </a:solidFill>
              </a:defRPr>
            </a:lvl1pPr>
            <a:lvl2pPr lvl="1" algn="ctr" rtl="0">
              <a:spcBef>
                <a:spcPts val="360"/>
              </a:spcBef>
              <a:spcAft>
                <a:spcPts val="0"/>
              </a:spcAft>
              <a:buSzPts val="1440"/>
              <a:buNone/>
              <a:defRPr/>
            </a:lvl2pPr>
            <a:lvl3pPr lvl="2" algn="ctr" rtl="0">
              <a:spcBef>
                <a:spcPts val="360"/>
              </a:spcBef>
              <a:spcAft>
                <a:spcPts val="0"/>
              </a:spcAft>
              <a:buSzPts val="1080"/>
              <a:buNone/>
              <a:defRPr/>
            </a:lvl3pPr>
            <a:lvl4pPr lvl="3" algn="ctr" rtl="0">
              <a:spcBef>
                <a:spcPts val="360"/>
              </a:spcBef>
              <a:spcAft>
                <a:spcPts val="0"/>
              </a:spcAft>
              <a:buSzPts val="1080"/>
              <a:buNone/>
              <a:defRPr/>
            </a:lvl4pPr>
            <a:lvl5pPr lvl="4" algn="ctr" rtl="0">
              <a:spcBef>
                <a:spcPts val="360"/>
              </a:spcBef>
              <a:spcAft>
                <a:spcPts val="0"/>
              </a:spcAft>
              <a:buSzPts val="1224"/>
              <a:buNone/>
              <a:defRPr/>
            </a:lvl5pPr>
            <a:lvl6pPr lvl="5" algn="ctr" rtl="0">
              <a:spcBef>
                <a:spcPts val="360"/>
              </a:spcBef>
              <a:spcAft>
                <a:spcPts val="0"/>
              </a:spcAft>
              <a:buSzPts val="1800"/>
              <a:buNone/>
              <a:defRPr/>
            </a:lvl6pPr>
            <a:lvl7pPr lvl="6" algn="ctr" rtl="0">
              <a:spcBef>
                <a:spcPts val="360"/>
              </a:spcBef>
              <a:spcAft>
                <a:spcPts val="0"/>
              </a:spcAft>
              <a:buSzPts val="1080"/>
              <a:buNone/>
              <a:defRPr/>
            </a:lvl7pPr>
            <a:lvl8pPr lvl="7" algn="ctr" rtl="0">
              <a:spcBef>
                <a:spcPts val="360"/>
              </a:spcBef>
              <a:spcAft>
                <a:spcPts val="0"/>
              </a:spcAft>
              <a:buSzPts val="1800"/>
              <a:buNone/>
              <a:defRPr/>
            </a:lvl8pPr>
            <a:lvl9pPr lvl="8" algn="ctr" rtl="0">
              <a:spcBef>
                <a:spcPts val="360"/>
              </a:spcBef>
              <a:spcAft>
                <a:spcPts val="0"/>
              </a:spcAft>
              <a:buSzPts val="1800"/>
              <a:buNone/>
              <a:defRPr/>
            </a:lvl9pPr>
          </a:lstStyle>
          <a:p>
            <a:endParaRPr/>
          </a:p>
        </p:txBody>
      </p:sp>
      <p:sp>
        <p:nvSpPr>
          <p:cNvPr id="376" name="Google Shape;376;p51"/>
          <p:cNvSpPr txBox="1">
            <a:spLocks noGrp="1"/>
          </p:cNvSpPr>
          <p:nvPr>
            <p:ph type="dt" idx="10"/>
          </p:nvPr>
        </p:nvSpPr>
        <p:spPr>
          <a:xfrm rot="5400000">
            <a:off x="8050371" y="832948"/>
            <a:ext cx="1714500" cy="38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7" name="Google Shape;377;p51"/>
          <p:cNvSpPr txBox="1">
            <a:spLocks noGrp="1"/>
          </p:cNvSpPr>
          <p:nvPr>
            <p:ph type="ftr" idx="11"/>
          </p:nvPr>
        </p:nvSpPr>
        <p:spPr>
          <a:xfrm rot="5400000">
            <a:off x="7534493" y="3088270"/>
            <a:ext cx="2743200" cy="384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8" name="Google Shape;378;p51"/>
          <p:cNvSpPr/>
          <p:nvPr/>
        </p:nvSpPr>
        <p:spPr>
          <a:xfrm>
            <a:off x="381000" y="0"/>
            <a:ext cx="609600" cy="5143500"/>
          </a:xfrm>
          <a:prstGeom prst="rect">
            <a:avLst/>
          </a:prstGeom>
          <a:solidFill>
            <a:srgbClr val="FEC2AC">
              <a:alpha val="537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79" name="Google Shape;379;p51"/>
          <p:cNvSpPr/>
          <p:nvPr/>
        </p:nvSpPr>
        <p:spPr>
          <a:xfrm>
            <a:off x="276336" y="0"/>
            <a:ext cx="104700" cy="5143500"/>
          </a:xfrm>
          <a:prstGeom prst="rect">
            <a:avLst/>
          </a:prstGeom>
          <a:solidFill>
            <a:srgbClr val="FFD8CC">
              <a:alpha val="356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80" name="Google Shape;380;p51"/>
          <p:cNvSpPr/>
          <p:nvPr/>
        </p:nvSpPr>
        <p:spPr>
          <a:xfrm>
            <a:off x="990600" y="0"/>
            <a:ext cx="181800" cy="5143500"/>
          </a:xfrm>
          <a:prstGeom prst="rect">
            <a:avLst/>
          </a:prstGeom>
          <a:solidFill>
            <a:srgbClr val="FFD8CC">
              <a:alpha val="6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81" name="Google Shape;381;p51"/>
          <p:cNvSpPr/>
          <p:nvPr/>
        </p:nvSpPr>
        <p:spPr>
          <a:xfrm>
            <a:off x="1141320" y="0"/>
            <a:ext cx="230400" cy="51435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cxnSp>
        <p:nvCxnSpPr>
          <p:cNvPr id="382" name="Google Shape;382;p51"/>
          <p:cNvCxnSpPr/>
          <p:nvPr/>
        </p:nvCxnSpPr>
        <p:spPr>
          <a:xfrm>
            <a:off x="106344" y="0"/>
            <a:ext cx="0" cy="5143500"/>
          </a:xfrm>
          <a:prstGeom prst="straightConnector1">
            <a:avLst/>
          </a:prstGeom>
          <a:noFill/>
          <a:ln w="57150" cap="flat" cmpd="sng">
            <a:solidFill>
              <a:srgbClr val="FEC2AC">
                <a:alpha val="72940"/>
              </a:srgbClr>
            </a:solidFill>
            <a:prstDash val="solid"/>
            <a:round/>
            <a:headEnd type="none" w="sm" len="sm"/>
            <a:tailEnd type="none" w="sm" len="sm"/>
          </a:ln>
        </p:spPr>
      </p:cxnSp>
      <p:cxnSp>
        <p:nvCxnSpPr>
          <p:cNvPr id="383" name="Google Shape;383;p51"/>
          <p:cNvCxnSpPr/>
          <p:nvPr/>
        </p:nvCxnSpPr>
        <p:spPr>
          <a:xfrm>
            <a:off x="914400" y="0"/>
            <a:ext cx="0" cy="5143500"/>
          </a:xfrm>
          <a:prstGeom prst="straightConnector1">
            <a:avLst/>
          </a:prstGeom>
          <a:noFill/>
          <a:ln w="57150" cap="flat" cmpd="sng">
            <a:solidFill>
              <a:srgbClr val="FFEDE7">
                <a:alpha val="82750"/>
              </a:srgbClr>
            </a:solidFill>
            <a:prstDash val="solid"/>
            <a:round/>
            <a:headEnd type="none" w="sm" len="sm"/>
            <a:tailEnd type="none" w="sm" len="sm"/>
          </a:ln>
        </p:spPr>
      </p:cxnSp>
      <p:cxnSp>
        <p:nvCxnSpPr>
          <p:cNvPr id="384" name="Google Shape;384;p51"/>
          <p:cNvCxnSpPr/>
          <p:nvPr/>
        </p:nvCxnSpPr>
        <p:spPr>
          <a:xfrm>
            <a:off x="854112" y="0"/>
            <a:ext cx="0" cy="5143500"/>
          </a:xfrm>
          <a:prstGeom prst="straightConnector1">
            <a:avLst/>
          </a:prstGeom>
          <a:noFill/>
          <a:ln w="57150" cap="flat" cmpd="sng">
            <a:solidFill>
              <a:srgbClr val="FEC2AC"/>
            </a:solidFill>
            <a:prstDash val="solid"/>
            <a:round/>
            <a:headEnd type="none" w="sm" len="sm"/>
            <a:tailEnd type="none" w="sm" len="sm"/>
          </a:ln>
        </p:spPr>
      </p:cxnSp>
      <p:cxnSp>
        <p:nvCxnSpPr>
          <p:cNvPr id="385" name="Google Shape;385;p51"/>
          <p:cNvCxnSpPr/>
          <p:nvPr/>
        </p:nvCxnSpPr>
        <p:spPr>
          <a:xfrm>
            <a:off x="1726640" y="0"/>
            <a:ext cx="0" cy="51435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386" name="Google Shape;386;p51"/>
          <p:cNvCxnSpPr/>
          <p:nvPr/>
        </p:nvCxnSpPr>
        <p:spPr>
          <a:xfrm>
            <a:off x="1066800" y="0"/>
            <a:ext cx="0" cy="5143500"/>
          </a:xfrm>
          <a:prstGeom prst="straightConnector1">
            <a:avLst/>
          </a:prstGeom>
          <a:noFill/>
          <a:ln w="9525" cap="flat" cmpd="sng">
            <a:solidFill>
              <a:srgbClr val="FEC2AC"/>
            </a:solidFill>
            <a:prstDash val="solid"/>
            <a:round/>
            <a:headEnd type="none" w="sm" len="sm"/>
            <a:tailEnd type="none" w="sm" len="sm"/>
          </a:ln>
        </p:spPr>
      </p:cxnSp>
      <p:cxnSp>
        <p:nvCxnSpPr>
          <p:cNvPr id="387" name="Google Shape;387;p51"/>
          <p:cNvCxnSpPr/>
          <p:nvPr/>
        </p:nvCxnSpPr>
        <p:spPr>
          <a:xfrm>
            <a:off x="9113856" y="0"/>
            <a:ext cx="0" cy="5143500"/>
          </a:xfrm>
          <a:prstGeom prst="straightConnector1">
            <a:avLst/>
          </a:prstGeom>
          <a:noFill/>
          <a:ln w="57150" cap="flat" cmpd="thickThin">
            <a:solidFill>
              <a:srgbClr val="FEC2AC"/>
            </a:solidFill>
            <a:prstDash val="solid"/>
            <a:round/>
            <a:headEnd type="none" w="sm" len="sm"/>
            <a:tailEnd type="none" w="sm" len="sm"/>
          </a:ln>
        </p:spPr>
      </p:cxnSp>
      <p:sp>
        <p:nvSpPr>
          <p:cNvPr id="388" name="Google Shape;388;p51"/>
          <p:cNvSpPr/>
          <p:nvPr/>
        </p:nvSpPr>
        <p:spPr>
          <a:xfrm>
            <a:off x="1219200" y="0"/>
            <a:ext cx="76200" cy="51435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89" name="Google Shape;389;p51"/>
          <p:cNvSpPr/>
          <p:nvPr/>
        </p:nvSpPr>
        <p:spPr>
          <a:xfrm>
            <a:off x="609600" y="2571750"/>
            <a:ext cx="1295400" cy="9717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90" name="Google Shape;390;p51"/>
          <p:cNvSpPr/>
          <p:nvPr/>
        </p:nvSpPr>
        <p:spPr>
          <a:xfrm>
            <a:off x="1309632" y="3650064"/>
            <a:ext cx="641400" cy="480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91" name="Google Shape;391;p51"/>
          <p:cNvSpPr/>
          <p:nvPr/>
        </p:nvSpPr>
        <p:spPr>
          <a:xfrm>
            <a:off x="1091080" y="4125474"/>
            <a:ext cx="137100" cy="102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92" name="Google Shape;392;p51"/>
          <p:cNvSpPr/>
          <p:nvPr/>
        </p:nvSpPr>
        <p:spPr>
          <a:xfrm>
            <a:off x="1664208" y="4341114"/>
            <a:ext cx="274200" cy="205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93" name="Google Shape;393;p51"/>
          <p:cNvSpPr/>
          <p:nvPr/>
        </p:nvSpPr>
        <p:spPr>
          <a:xfrm>
            <a:off x="1905000" y="3371850"/>
            <a:ext cx="365700" cy="274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94" name="Google Shape;394;p51"/>
          <p:cNvSpPr txBox="1">
            <a:spLocks noGrp="1"/>
          </p:cNvSpPr>
          <p:nvPr>
            <p:ph type="sldNum" idx="12"/>
          </p:nvPr>
        </p:nvSpPr>
        <p:spPr>
          <a:xfrm>
            <a:off x="1325544" y="3696526"/>
            <a:ext cx="609600" cy="3882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395"/>
        <p:cNvGrpSpPr/>
        <p:nvPr/>
      </p:nvGrpSpPr>
      <p:grpSpPr>
        <a:xfrm>
          <a:off x="0" y="0"/>
          <a:ext cx="0" cy="0"/>
          <a:chOff x="0" y="0"/>
          <a:chExt cx="0" cy="0"/>
        </a:xfrm>
      </p:grpSpPr>
      <p:sp>
        <p:nvSpPr>
          <p:cNvPr id="396" name="Google Shape;396;p52"/>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7" name="Google Shape;397;p52"/>
          <p:cNvSpPr txBox="1">
            <a:spLocks noGrp="1"/>
          </p:cNvSpPr>
          <p:nvPr>
            <p:ph type="body" idx="1"/>
          </p:nvPr>
        </p:nvSpPr>
        <p:spPr>
          <a:xfrm>
            <a:off x="457200" y="1200150"/>
            <a:ext cx="7467600" cy="3655500"/>
          </a:xfrm>
          <a:prstGeom prst="rect">
            <a:avLst/>
          </a:prstGeom>
          <a:noFill/>
          <a:ln>
            <a:noFill/>
          </a:ln>
        </p:spPr>
        <p:txBody>
          <a:bodyPr spcFirstLastPara="1" wrap="square" lIns="91425" tIns="45700" rIns="91425" bIns="45700" anchor="t" anchorCtr="0">
            <a:noAutofit/>
          </a:bodyPr>
          <a:lstStyle>
            <a:lvl1pPr marL="457200" lvl="0" indent="-308610" algn="l" rtl="0">
              <a:spcBef>
                <a:spcPts val="600"/>
              </a:spcBef>
              <a:spcAft>
                <a:spcPts val="0"/>
              </a:spcAft>
              <a:buSzPts val="1260"/>
              <a:buChar char="•"/>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398" name="Google Shape;398;p52"/>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9" name="Google Shape;399;p52"/>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400" name="Google Shape;400;p52"/>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ölüm Üstbilgisi" type="secHead">
  <p:cSld name="SECTION_HEADER">
    <p:bg>
      <p:bgPr>
        <a:solidFill>
          <a:schemeClr val="dk2"/>
        </a:solidFill>
        <a:effectLst/>
      </p:bgPr>
    </p:bg>
    <p:spTree>
      <p:nvGrpSpPr>
        <p:cNvPr id="1" name="Shape 401"/>
        <p:cNvGrpSpPr/>
        <p:nvPr/>
      </p:nvGrpSpPr>
      <p:grpSpPr>
        <a:xfrm>
          <a:off x="0" y="0"/>
          <a:ext cx="0" cy="0"/>
          <a:chOff x="0" y="0"/>
          <a:chExt cx="0" cy="0"/>
        </a:xfrm>
      </p:grpSpPr>
      <p:sp>
        <p:nvSpPr>
          <p:cNvPr id="402" name="Google Shape;402;p53"/>
          <p:cNvSpPr txBox="1">
            <a:spLocks noGrp="1"/>
          </p:cNvSpPr>
          <p:nvPr>
            <p:ph type="title"/>
          </p:nvPr>
        </p:nvSpPr>
        <p:spPr>
          <a:xfrm>
            <a:off x="2286000" y="2171700"/>
            <a:ext cx="6172200" cy="1540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3000"/>
              <a:buFont typeface="Century Schoolbook"/>
              <a:buNone/>
              <a:defRPr sz="3000" b="1" cap="small"/>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3" name="Google Shape;403;p53"/>
          <p:cNvSpPr txBox="1">
            <a:spLocks noGrp="1"/>
          </p:cNvSpPr>
          <p:nvPr>
            <p:ph type="body" idx="1"/>
          </p:nvPr>
        </p:nvSpPr>
        <p:spPr>
          <a:xfrm>
            <a:off x="2286000" y="3757613"/>
            <a:ext cx="6172200" cy="10287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260"/>
              <a:buNone/>
              <a:defRPr sz="1800" b="1">
                <a:solidFill>
                  <a:schemeClr val="lt2"/>
                </a:solidFill>
              </a:defRPr>
            </a:lvl1pPr>
            <a:lvl2pPr marL="914400" lvl="1" indent="-228600" algn="l" rtl="0">
              <a:spcBef>
                <a:spcPts val="360"/>
              </a:spcBef>
              <a:spcAft>
                <a:spcPts val="0"/>
              </a:spcAft>
              <a:buSzPts val="1440"/>
              <a:buNone/>
              <a:defRPr sz="1800">
                <a:solidFill>
                  <a:schemeClr val="lt1"/>
                </a:solidFill>
              </a:defRPr>
            </a:lvl2pPr>
            <a:lvl3pPr marL="1371600" lvl="2" indent="-228600" algn="l" rtl="0">
              <a:spcBef>
                <a:spcPts val="320"/>
              </a:spcBef>
              <a:spcAft>
                <a:spcPts val="0"/>
              </a:spcAft>
              <a:buSzPts val="960"/>
              <a:buNone/>
              <a:defRPr sz="1600">
                <a:solidFill>
                  <a:schemeClr val="lt1"/>
                </a:solidFill>
              </a:defRPr>
            </a:lvl3pPr>
            <a:lvl4pPr marL="1828800" lvl="3" indent="-228600" algn="l" rtl="0">
              <a:spcBef>
                <a:spcPts val="280"/>
              </a:spcBef>
              <a:spcAft>
                <a:spcPts val="0"/>
              </a:spcAft>
              <a:buSzPts val="840"/>
              <a:buNone/>
              <a:defRPr sz="1400">
                <a:solidFill>
                  <a:schemeClr val="lt1"/>
                </a:solidFill>
              </a:defRPr>
            </a:lvl4pPr>
            <a:lvl5pPr marL="2286000" lvl="4" indent="-228600" algn="l" rtl="0">
              <a:spcBef>
                <a:spcPts val="280"/>
              </a:spcBef>
              <a:spcAft>
                <a:spcPts val="0"/>
              </a:spcAft>
              <a:buSzPts val="952"/>
              <a:buNone/>
              <a:defRPr sz="1400">
                <a:solidFill>
                  <a:schemeClr val="lt1"/>
                </a:solidFill>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404" name="Google Shape;404;p53"/>
          <p:cNvSpPr txBox="1">
            <a:spLocks noGrp="1"/>
          </p:cNvSpPr>
          <p:nvPr>
            <p:ph type="dt" idx="10"/>
          </p:nvPr>
        </p:nvSpPr>
        <p:spPr>
          <a:xfrm rot="5400000">
            <a:off x="8049006" y="830199"/>
            <a:ext cx="1714500" cy="38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5" name="Google Shape;405;p53"/>
          <p:cNvSpPr txBox="1">
            <a:spLocks noGrp="1"/>
          </p:cNvSpPr>
          <p:nvPr>
            <p:ph type="ftr" idx="11"/>
          </p:nvPr>
        </p:nvSpPr>
        <p:spPr>
          <a:xfrm rot="5400000">
            <a:off x="7534680" y="3086124"/>
            <a:ext cx="2743200" cy="384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6" name="Google Shape;406;p53"/>
          <p:cNvSpPr/>
          <p:nvPr/>
        </p:nvSpPr>
        <p:spPr>
          <a:xfrm>
            <a:off x="381000" y="0"/>
            <a:ext cx="609600" cy="5143500"/>
          </a:xfrm>
          <a:prstGeom prst="rect">
            <a:avLst/>
          </a:prstGeom>
          <a:solidFill>
            <a:srgbClr val="FEC2AC">
              <a:alpha val="537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07" name="Google Shape;407;p53"/>
          <p:cNvSpPr/>
          <p:nvPr/>
        </p:nvSpPr>
        <p:spPr>
          <a:xfrm>
            <a:off x="276336" y="0"/>
            <a:ext cx="104700" cy="5143500"/>
          </a:xfrm>
          <a:prstGeom prst="rect">
            <a:avLst/>
          </a:prstGeom>
          <a:solidFill>
            <a:srgbClr val="FFD8CC">
              <a:alpha val="356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08" name="Google Shape;408;p53"/>
          <p:cNvSpPr/>
          <p:nvPr/>
        </p:nvSpPr>
        <p:spPr>
          <a:xfrm>
            <a:off x="990600" y="0"/>
            <a:ext cx="181800" cy="5143500"/>
          </a:xfrm>
          <a:prstGeom prst="rect">
            <a:avLst/>
          </a:prstGeom>
          <a:solidFill>
            <a:srgbClr val="FFD8CC">
              <a:alpha val="6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09" name="Google Shape;409;p53"/>
          <p:cNvSpPr/>
          <p:nvPr/>
        </p:nvSpPr>
        <p:spPr>
          <a:xfrm>
            <a:off x="1141320" y="0"/>
            <a:ext cx="230400" cy="51435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cxnSp>
        <p:nvCxnSpPr>
          <p:cNvPr id="410" name="Google Shape;410;p53"/>
          <p:cNvCxnSpPr/>
          <p:nvPr/>
        </p:nvCxnSpPr>
        <p:spPr>
          <a:xfrm>
            <a:off x="106344" y="0"/>
            <a:ext cx="0" cy="5143500"/>
          </a:xfrm>
          <a:prstGeom prst="straightConnector1">
            <a:avLst/>
          </a:prstGeom>
          <a:noFill/>
          <a:ln w="57150" cap="flat" cmpd="sng">
            <a:solidFill>
              <a:srgbClr val="FEC2AC">
                <a:alpha val="72940"/>
              </a:srgbClr>
            </a:solidFill>
            <a:prstDash val="solid"/>
            <a:round/>
            <a:headEnd type="none" w="sm" len="sm"/>
            <a:tailEnd type="none" w="sm" len="sm"/>
          </a:ln>
        </p:spPr>
      </p:cxnSp>
      <p:cxnSp>
        <p:nvCxnSpPr>
          <p:cNvPr id="411" name="Google Shape;411;p53"/>
          <p:cNvCxnSpPr/>
          <p:nvPr/>
        </p:nvCxnSpPr>
        <p:spPr>
          <a:xfrm>
            <a:off x="914400" y="0"/>
            <a:ext cx="0" cy="5143500"/>
          </a:xfrm>
          <a:prstGeom prst="straightConnector1">
            <a:avLst/>
          </a:prstGeom>
          <a:noFill/>
          <a:ln w="57150" cap="flat" cmpd="sng">
            <a:solidFill>
              <a:srgbClr val="FFEDE7">
                <a:alpha val="82750"/>
              </a:srgbClr>
            </a:solidFill>
            <a:prstDash val="solid"/>
            <a:round/>
            <a:headEnd type="none" w="sm" len="sm"/>
            <a:tailEnd type="none" w="sm" len="sm"/>
          </a:ln>
        </p:spPr>
      </p:cxnSp>
      <p:cxnSp>
        <p:nvCxnSpPr>
          <p:cNvPr id="412" name="Google Shape;412;p53"/>
          <p:cNvCxnSpPr/>
          <p:nvPr/>
        </p:nvCxnSpPr>
        <p:spPr>
          <a:xfrm>
            <a:off x="854112" y="0"/>
            <a:ext cx="0" cy="5143500"/>
          </a:xfrm>
          <a:prstGeom prst="straightConnector1">
            <a:avLst/>
          </a:prstGeom>
          <a:noFill/>
          <a:ln w="57150" cap="flat" cmpd="sng">
            <a:solidFill>
              <a:srgbClr val="FEC2AC"/>
            </a:solidFill>
            <a:prstDash val="solid"/>
            <a:round/>
            <a:headEnd type="none" w="sm" len="sm"/>
            <a:tailEnd type="none" w="sm" len="sm"/>
          </a:ln>
        </p:spPr>
      </p:cxnSp>
      <p:cxnSp>
        <p:nvCxnSpPr>
          <p:cNvPr id="413" name="Google Shape;413;p53"/>
          <p:cNvCxnSpPr/>
          <p:nvPr/>
        </p:nvCxnSpPr>
        <p:spPr>
          <a:xfrm>
            <a:off x="1726640" y="0"/>
            <a:ext cx="0" cy="51435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414" name="Google Shape;414;p53"/>
          <p:cNvCxnSpPr/>
          <p:nvPr/>
        </p:nvCxnSpPr>
        <p:spPr>
          <a:xfrm>
            <a:off x="1066800" y="0"/>
            <a:ext cx="0" cy="5143500"/>
          </a:xfrm>
          <a:prstGeom prst="straightConnector1">
            <a:avLst/>
          </a:prstGeom>
          <a:noFill/>
          <a:ln w="9525" cap="flat" cmpd="sng">
            <a:solidFill>
              <a:srgbClr val="FEC2AC"/>
            </a:solidFill>
            <a:prstDash val="solid"/>
            <a:round/>
            <a:headEnd type="none" w="sm" len="sm"/>
            <a:tailEnd type="none" w="sm" len="sm"/>
          </a:ln>
        </p:spPr>
      </p:cxnSp>
      <p:sp>
        <p:nvSpPr>
          <p:cNvPr id="415" name="Google Shape;415;p53"/>
          <p:cNvSpPr/>
          <p:nvPr/>
        </p:nvSpPr>
        <p:spPr>
          <a:xfrm>
            <a:off x="1219200" y="0"/>
            <a:ext cx="76200" cy="51435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16" name="Google Shape;416;p53"/>
          <p:cNvSpPr/>
          <p:nvPr/>
        </p:nvSpPr>
        <p:spPr>
          <a:xfrm>
            <a:off x="609600" y="2571750"/>
            <a:ext cx="1295400" cy="9717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17" name="Google Shape;417;p53"/>
          <p:cNvSpPr/>
          <p:nvPr/>
        </p:nvSpPr>
        <p:spPr>
          <a:xfrm>
            <a:off x="1324704" y="3650064"/>
            <a:ext cx="641400" cy="480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18" name="Google Shape;418;p53"/>
          <p:cNvSpPr/>
          <p:nvPr/>
        </p:nvSpPr>
        <p:spPr>
          <a:xfrm>
            <a:off x="1091080" y="4125474"/>
            <a:ext cx="137100" cy="102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19" name="Google Shape;419;p53"/>
          <p:cNvSpPr/>
          <p:nvPr/>
        </p:nvSpPr>
        <p:spPr>
          <a:xfrm>
            <a:off x="1664208" y="4343400"/>
            <a:ext cx="274200" cy="205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20" name="Google Shape;420;p53"/>
          <p:cNvSpPr/>
          <p:nvPr/>
        </p:nvSpPr>
        <p:spPr>
          <a:xfrm>
            <a:off x="1879040" y="3359916"/>
            <a:ext cx="365700" cy="274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cxnSp>
        <p:nvCxnSpPr>
          <p:cNvPr id="421" name="Google Shape;421;p53"/>
          <p:cNvCxnSpPr/>
          <p:nvPr/>
        </p:nvCxnSpPr>
        <p:spPr>
          <a:xfrm>
            <a:off x="9097944" y="0"/>
            <a:ext cx="0" cy="5143500"/>
          </a:xfrm>
          <a:prstGeom prst="straightConnector1">
            <a:avLst/>
          </a:prstGeom>
          <a:noFill/>
          <a:ln w="57150" cap="flat" cmpd="thickThin">
            <a:solidFill>
              <a:srgbClr val="FEC2AC"/>
            </a:solidFill>
            <a:prstDash val="solid"/>
            <a:round/>
            <a:headEnd type="none" w="sm" len="sm"/>
            <a:tailEnd type="none" w="sm" len="sm"/>
          </a:ln>
        </p:spPr>
      </p:cxnSp>
      <p:sp>
        <p:nvSpPr>
          <p:cNvPr id="422" name="Google Shape;422;p53"/>
          <p:cNvSpPr txBox="1">
            <a:spLocks noGrp="1"/>
          </p:cNvSpPr>
          <p:nvPr>
            <p:ph type="sldNum" idx="12"/>
          </p:nvPr>
        </p:nvSpPr>
        <p:spPr>
          <a:xfrm>
            <a:off x="1340616" y="3696526"/>
            <a:ext cx="609600" cy="3882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423"/>
        <p:cNvGrpSpPr/>
        <p:nvPr/>
      </p:nvGrpSpPr>
      <p:grpSpPr>
        <a:xfrm>
          <a:off x="0" y="0"/>
          <a:ext cx="0" cy="0"/>
          <a:chOff x="0" y="0"/>
          <a:chExt cx="0" cy="0"/>
        </a:xfrm>
      </p:grpSpPr>
      <p:sp>
        <p:nvSpPr>
          <p:cNvPr id="424" name="Google Shape;424;p54"/>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5" name="Google Shape;425;p54"/>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6" name="Google Shape;426;p54"/>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7" name="Google Shape;427;p54"/>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428" name="Google Shape;428;p54"/>
          <p:cNvSpPr txBox="1">
            <a:spLocks noGrp="1"/>
          </p:cNvSpPr>
          <p:nvPr>
            <p:ph type="body" idx="1"/>
          </p:nvPr>
        </p:nvSpPr>
        <p:spPr>
          <a:xfrm>
            <a:off x="457200" y="1200150"/>
            <a:ext cx="3657600" cy="3429000"/>
          </a:xfrm>
          <a:prstGeom prst="rect">
            <a:avLst/>
          </a:prstGeom>
          <a:noFill/>
          <a:ln>
            <a:noFill/>
          </a:ln>
        </p:spPr>
        <p:txBody>
          <a:bodyPr spcFirstLastPara="1" wrap="square" lIns="91425" tIns="45700" rIns="91425" bIns="45700" anchor="t" anchorCtr="0">
            <a:noAutofit/>
          </a:bodyPr>
          <a:lstStyle>
            <a:lvl1pPr marL="457200" lvl="0" indent="-308610" algn="l" rtl="0">
              <a:spcBef>
                <a:spcPts val="600"/>
              </a:spcBef>
              <a:spcAft>
                <a:spcPts val="0"/>
              </a:spcAft>
              <a:buSzPts val="1260"/>
              <a:buChar char="•"/>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429" name="Google Shape;429;p54"/>
          <p:cNvSpPr txBox="1">
            <a:spLocks noGrp="1"/>
          </p:cNvSpPr>
          <p:nvPr>
            <p:ph type="body" idx="2"/>
          </p:nvPr>
        </p:nvSpPr>
        <p:spPr>
          <a:xfrm>
            <a:off x="4270248" y="1200150"/>
            <a:ext cx="3657600" cy="3429000"/>
          </a:xfrm>
          <a:prstGeom prst="rect">
            <a:avLst/>
          </a:prstGeom>
          <a:noFill/>
          <a:ln>
            <a:noFill/>
          </a:ln>
        </p:spPr>
        <p:txBody>
          <a:bodyPr spcFirstLastPara="1" wrap="square" lIns="91425" tIns="45700" rIns="91425" bIns="45700" anchor="t" anchorCtr="0">
            <a:noAutofit/>
          </a:bodyPr>
          <a:lstStyle>
            <a:lvl1pPr marL="457200" lvl="0" indent="-308610" algn="l" rtl="0">
              <a:spcBef>
                <a:spcPts val="600"/>
              </a:spcBef>
              <a:spcAft>
                <a:spcPts val="0"/>
              </a:spcAft>
              <a:buSzPts val="1260"/>
              <a:buChar char="•"/>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30"/>
        <p:cNvGrpSpPr/>
        <p:nvPr/>
      </p:nvGrpSpPr>
      <p:grpSpPr>
        <a:xfrm>
          <a:off x="0" y="0"/>
          <a:ext cx="0" cy="0"/>
          <a:chOff x="0" y="0"/>
          <a:chExt cx="0" cy="0"/>
        </a:xfrm>
      </p:grpSpPr>
      <p:sp>
        <p:nvSpPr>
          <p:cNvPr id="431" name="Google Shape;431;p55"/>
          <p:cNvSpPr txBox="1">
            <a:spLocks noGrp="1"/>
          </p:cNvSpPr>
          <p:nvPr>
            <p:ph type="title"/>
          </p:nvPr>
        </p:nvSpPr>
        <p:spPr>
          <a:xfrm>
            <a:off x="457200" y="204788"/>
            <a:ext cx="7543800" cy="8574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3000"/>
              <a:buFont typeface="Century Schoolbook"/>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2" name="Google Shape;432;p55"/>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3" name="Google Shape;433;p55"/>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4" name="Google Shape;434;p55"/>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435" name="Google Shape;435;p55"/>
          <p:cNvSpPr txBox="1">
            <a:spLocks noGrp="1"/>
          </p:cNvSpPr>
          <p:nvPr>
            <p:ph type="body" idx="1"/>
          </p:nvPr>
        </p:nvSpPr>
        <p:spPr>
          <a:xfrm>
            <a:off x="457200" y="1771650"/>
            <a:ext cx="3657600" cy="2914800"/>
          </a:xfrm>
          <a:prstGeom prst="rect">
            <a:avLst/>
          </a:prstGeom>
          <a:noFill/>
          <a:ln>
            <a:noFill/>
          </a:ln>
        </p:spPr>
        <p:txBody>
          <a:bodyPr spcFirstLastPara="1" wrap="square" lIns="91425" tIns="45700" rIns="91425" bIns="45700" anchor="t" anchorCtr="0">
            <a:noAutofit/>
          </a:bodyPr>
          <a:lstStyle>
            <a:lvl1pPr marL="457200" lvl="0" indent="-308610" algn="l" rtl="0">
              <a:spcBef>
                <a:spcPts val="600"/>
              </a:spcBef>
              <a:spcAft>
                <a:spcPts val="0"/>
              </a:spcAft>
              <a:buSzPts val="1260"/>
              <a:buChar char="•"/>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436" name="Google Shape;436;p55"/>
          <p:cNvSpPr txBox="1">
            <a:spLocks noGrp="1"/>
          </p:cNvSpPr>
          <p:nvPr>
            <p:ph type="body" idx="2"/>
          </p:nvPr>
        </p:nvSpPr>
        <p:spPr>
          <a:xfrm>
            <a:off x="4371975" y="1771650"/>
            <a:ext cx="3657600" cy="2914800"/>
          </a:xfrm>
          <a:prstGeom prst="rect">
            <a:avLst/>
          </a:prstGeom>
          <a:noFill/>
          <a:ln>
            <a:noFill/>
          </a:ln>
        </p:spPr>
        <p:txBody>
          <a:bodyPr spcFirstLastPara="1" wrap="square" lIns="91425" tIns="45700" rIns="91425" bIns="45700" anchor="t" anchorCtr="0">
            <a:noAutofit/>
          </a:bodyPr>
          <a:lstStyle>
            <a:lvl1pPr marL="457200" lvl="0" indent="-308610" algn="l" rtl="0">
              <a:spcBef>
                <a:spcPts val="600"/>
              </a:spcBef>
              <a:spcAft>
                <a:spcPts val="0"/>
              </a:spcAft>
              <a:buSzPts val="1260"/>
              <a:buChar char="•"/>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437" name="Google Shape;437;p55"/>
          <p:cNvSpPr>
            <a:spLocks noGrp="1"/>
          </p:cNvSpPr>
          <p:nvPr>
            <p:ph type="body" idx="3"/>
          </p:nvPr>
        </p:nvSpPr>
        <p:spPr>
          <a:xfrm>
            <a:off x="457200" y="1177290"/>
            <a:ext cx="3657600" cy="4938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1400"/>
              <a:buFont typeface="Century Schoolbook"/>
              <a:buNone/>
              <a:defRPr sz="2000" b="1">
                <a:solidFill>
                  <a:srgbClr val="FFFFFF"/>
                </a:solidFill>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438" name="Google Shape;438;p55"/>
          <p:cNvSpPr>
            <a:spLocks noGrp="1"/>
          </p:cNvSpPr>
          <p:nvPr>
            <p:ph type="body" idx="4"/>
          </p:nvPr>
        </p:nvSpPr>
        <p:spPr>
          <a:xfrm>
            <a:off x="4343400" y="1177290"/>
            <a:ext cx="3657600" cy="4938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1400"/>
              <a:buFont typeface="Century Schoolbook"/>
              <a:buNone/>
              <a:defRPr sz="2000" b="1">
                <a:solidFill>
                  <a:srgbClr val="FFFFFF"/>
                </a:solidFill>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39"/>
        <p:cNvGrpSpPr/>
        <p:nvPr/>
      </p:nvGrpSpPr>
      <p:grpSpPr>
        <a:xfrm>
          <a:off x="0" y="0"/>
          <a:ext cx="0" cy="0"/>
          <a:chOff x="0" y="0"/>
          <a:chExt cx="0" cy="0"/>
        </a:xfrm>
      </p:grpSpPr>
      <p:sp>
        <p:nvSpPr>
          <p:cNvPr id="440" name="Google Shape;440;p56"/>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1" name="Google Shape;441;p56"/>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2" name="Google Shape;442;p56"/>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443" name="Google Shape;443;p56"/>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444"/>
        <p:cNvGrpSpPr/>
        <p:nvPr/>
      </p:nvGrpSpPr>
      <p:grpSpPr>
        <a:xfrm>
          <a:off x="0" y="0"/>
          <a:ext cx="0" cy="0"/>
          <a:chOff x="0" y="0"/>
          <a:chExt cx="0" cy="0"/>
        </a:xfrm>
      </p:grpSpPr>
      <p:sp>
        <p:nvSpPr>
          <p:cNvPr id="445" name="Google Shape;445;p57"/>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6" name="Google Shape;446;p57"/>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7" name="Google Shape;447;p57"/>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Başlıklı İçerik" type="objTx">
  <p:cSld name="OBJECT_WITH_CAPTION_TEXT">
    <p:bg>
      <p:bgPr>
        <a:solidFill>
          <a:schemeClr val="lt1"/>
        </a:solidFill>
        <a:effectLst/>
      </p:bgPr>
    </p:bg>
    <p:spTree>
      <p:nvGrpSpPr>
        <p:cNvPr id="1" name="Shape 448"/>
        <p:cNvGrpSpPr/>
        <p:nvPr/>
      </p:nvGrpSpPr>
      <p:grpSpPr>
        <a:xfrm>
          <a:off x="0" y="0"/>
          <a:ext cx="0" cy="0"/>
          <a:chOff x="0" y="0"/>
          <a:chExt cx="0" cy="0"/>
        </a:xfrm>
      </p:grpSpPr>
      <p:cxnSp>
        <p:nvCxnSpPr>
          <p:cNvPr id="449" name="Google Shape;449;p58"/>
          <p:cNvCxnSpPr/>
          <p:nvPr/>
        </p:nvCxnSpPr>
        <p:spPr>
          <a:xfrm>
            <a:off x="8763000" y="0"/>
            <a:ext cx="0" cy="5143500"/>
          </a:xfrm>
          <a:prstGeom prst="straightConnector1">
            <a:avLst/>
          </a:prstGeom>
          <a:noFill/>
          <a:ln w="38100" cap="flat" cmpd="sng">
            <a:solidFill>
              <a:srgbClr val="FEC2AC">
                <a:alpha val="92940"/>
              </a:srgbClr>
            </a:solidFill>
            <a:prstDash val="solid"/>
            <a:round/>
            <a:headEnd type="none" w="sm" len="sm"/>
            <a:tailEnd type="none" w="sm" len="sm"/>
          </a:ln>
        </p:spPr>
      </p:cxnSp>
      <p:sp>
        <p:nvSpPr>
          <p:cNvPr id="450" name="Google Shape;450;p58"/>
          <p:cNvSpPr txBox="1">
            <a:spLocks noGrp="1"/>
          </p:cNvSpPr>
          <p:nvPr>
            <p:ph type="title"/>
          </p:nvPr>
        </p:nvSpPr>
        <p:spPr>
          <a:xfrm rot="5400000">
            <a:off x="4160580" y="2343090"/>
            <a:ext cx="4731900" cy="457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2000"/>
              <a:buFont typeface="Century Schoolbook"/>
              <a:buNone/>
              <a:defRPr sz="2000" b="1" cap="small"/>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1" name="Google Shape;451;p58"/>
          <p:cNvSpPr txBox="1">
            <a:spLocks noGrp="1"/>
          </p:cNvSpPr>
          <p:nvPr>
            <p:ph type="body" idx="1"/>
          </p:nvPr>
        </p:nvSpPr>
        <p:spPr>
          <a:xfrm>
            <a:off x="6812280" y="205740"/>
            <a:ext cx="1527000" cy="37377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SzPts val="840"/>
              <a:buNone/>
              <a:defRPr sz="1200"/>
            </a:lvl1pPr>
            <a:lvl2pPr marL="914400" lvl="1" indent="-228600" algn="l" rtl="0">
              <a:spcBef>
                <a:spcPts val="1000"/>
              </a:spcBef>
              <a:spcAft>
                <a:spcPts val="0"/>
              </a:spcAft>
              <a:buSzPts val="960"/>
              <a:buNone/>
              <a:defRPr sz="1200"/>
            </a:lvl2pPr>
            <a:lvl3pPr marL="1371600" lvl="2" indent="-228600" algn="l" rtl="0">
              <a:spcBef>
                <a:spcPts val="200"/>
              </a:spcBef>
              <a:spcAft>
                <a:spcPts val="0"/>
              </a:spcAft>
              <a:buSzPts val="600"/>
              <a:buNone/>
              <a:defRPr sz="1000"/>
            </a:lvl3pPr>
            <a:lvl4pPr marL="1828800" lvl="3" indent="-228600" algn="l" rtl="0">
              <a:spcBef>
                <a:spcPts val="180"/>
              </a:spcBef>
              <a:spcAft>
                <a:spcPts val="0"/>
              </a:spcAft>
              <a:buSzPts val="540"/>
              <a:buNone/>
              <a:defRPr sz="900"/>
            </a:lvl4pPr>
            <a:lvl5pPr marL="2286000" lvl="4" indent="-228600" algn="l" rtl="0">
              <a:spcBef>
                <a:spcPts val="180"/>
              </a:spcBef>
              <a:spcAft>
                <a:spcPts val="0"/>
              </a:spcAft>
              <a:buSzPts val="612"/>
              <a:buNone/>
              <a:defRPr sz="900"/>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cxnSp>
        <p:nvCxnSpPr>
          <p:cNvPr id="452" name="Google Shape;452;p58"/>
          <p:cNvCxnSpPr/>
          <p:nvPr/>
        </p:nvCxnSpPr>
        <p:spPr>
          <a:xfrm>
            <a:off x="6248400" y="0"/>
            <a:ext cx="0" cy="5143500"/>
          </a:xfrm>
          <a:prstGeom prst="straightConnector1">
            <a:avLst/>
          </a:prstGeom>
          <a:noFill/>
          <a:ln w="38100" cap="flat" cmpd="sng">
            <a:solidFill>
              <a:srgbClr val="FEC2AC"/>
            </a:solidFill>
            <a:prstDash val="solid"/>
            <a:round/>
            <a:headEnd type="none" w="sm" len="sm"/>
            <a:tailEnd type="none" w="sm" len="sm"/>
          </a:ln>
        </p:spPr>
      </p:cxnSp>
      <p:cxnSp>
        <p:nvCxnSpPr>
          <p:cNvPr id="453" name="Google Shape;453;p58"/>
          <p:cNvCxnSpPr/>
          <p:nvPr/>
        </p:nvCxnSpPr>
        <p:spPr>
          <a:xfrm>
            <a:off x="6192296" y="0"/>
            <a:ext cx="0" cy="5143500"/>
          </a:xfrm>
          <a:prstGeom prst="straightConnector1">
            <a:avLst/>
          </a:prstGeom>
          <a:noFill/>
          <a:ln w="12700" cap="flat" cmpd="sng">
            <a:solidFill>
              <a:schemeClr val="accent1"/>
            </a:solidFill>
            <a:prstDash val="solid"/>
            <a:round/>
            <a:headEnd type="none" w="sm" len="sm"/>
            <a:tailEnd type="none" w="sm" len="sm"/>
          </a:ln>
        </p:spPr>
      </p:cxnSp>
      <p:cxnSp>
        <p:nvCxnSpPr>
          <p:cNvPr id="454" name="Google Shape;454;p58"/>
          <p:cNvCxnSpPr/>
          <p:nvPr/>
        </p:nvCxnSpPr>
        <p:spPr>
          <a:xfrm>
            <a:off x="8991600" y="0"/>
            <a:ext cx="0" cy="5143500"/>
          </a:xfrm>
          <a:prstGeom prst="straightConnector1">
            <a:avLst/>
          </a:prstGeom>
          <a:noFill/>
          <a:ln w="19050" cap="flat" cmpd="sng">
            <a:solidFill>
              <a:schemeClr val="accent1"/>
            </a:solidFill>
            <a:prstDash val="solid"/>
            <a:round/>
            <a:headEnd type="none" w="sm" len="sm"/>
            <a:tailEnd type="none" w="sm" len="sm"/>
          </a:ln>
        </p:spPr>
      </p:cxnSp>
      <p:sp>
        <p:nvSpPr>
          <p:cNvPr id="455" name="Google Shape;455;p58"/>
          <p:cNvSpPr/>
          <p:nvPr/>
        </p:nvSpPr>
        <p:spPr>
          <a:xfrm>
            <a:off x="8839200" y="0"/>
            <a:ext cx="304800" cy="5143500"/>
          </a:xfrm>
          <a:prstGeom prst="rect">
            <a:avLst/>
          </a:prstGeom>
          <a:solidFill>
            <a:srgbClr val="FEC2AC">
              <a:alpha val="866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cxnSp>
        <p:nvCxnSpPr>
          <p:cNvPr id="456" name="Google Shape;456;p58"/>
          <p:cNvCxnSpPr/>
          <p:nvPr/>
        </p:nvCxnSpPr>
        <p:spPr>
          <a:xfrm>
            <a:off x="8915400" y="0"/>
            <a:ext cx="0" cy="5143500"/>
          </a:xfrm>
          <a:prstGeom prst="straightConnector1">
            <a:avLst/>
          </a:prstGeom>
          <a:noFill/>
          <a:ln w="9525" cap="flat" cmpd="sng">
            <a:solidFill>
              <a:schemeClr val="accent1"/>
            </a:solidFill>
            <a:prstDash val="solid"/>
            <a:round/>
            <a:headEnd type="none" w="sm" len="sm"/>
            <a:tailEnd type="none" w="sm" len="sm"/>
          </a:ln>
        </p:spPr>
      </p:cxnSp>
      <p:sp>
        <p:nvSpPr>
          <p:cNvPr id="457" name="Google Shape;457;p58"/>
          <p:cNvSpPr/>
          <p:nvPr/>
        </p:nvSpPr>
        <p:spPr>
          <a:xfrm>
            <a:off x="8156448" y="4286250"/>
            <a:ext cx="548700" cy="411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58" name="Google Shape;458;p58"/>
          <p:cNvSpPr txBox="1">
            <a:spLocks noGrp="1"/>
          </p:cNvSpPr>
          <p:nvPr>
            <p:ph type="body" idx="2"/>
          </p:nvPr>
        </p:nvSpPr>
        <p:spPr>
          <a:xfrm>
            <a:off x="304800" y="205740"/>
            <a:ext cx="5638800" cy="4745700"/>
          </a:xfrm>
          <a:prstGeom prst="rect">
            <a:avLst/>
          </a:prstGeom>
          <a:noFill/>
          <a:ln>
            <a:noFill/>
          </a:ln>
        </p:spPr>
        <p:txBody>
          <a:bodyPr spcFirstLastPara="1" wrap="square" lIns="91425" tIns="45700" rIns="91425" bIns="45700" anchor="t" anchorCtr="0">
            <a:noAutofit/>
          </a:bodyPr>
          <a:lstStyle>
            <a:lvl1pPr marL="457200" lvl="0" indent="-308610" algn="l" rtl="0">
              <a:spcBef>
                <a:spcPts val="600"/>
              </a:spcBef>
              <a:spcAft>
                <a:spcPts val="0"/>
              </a:spcAft>
              <a:buSzPts val="1260"/>
              <a:buChar char="•"/>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459" name="Google Shape;459;p58"/>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0" name="Google Shape;460;p58"/>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461" name="Google Shape;461;p58"/>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Başlıklı Resim" type="picTx">
  <p:cSld name="PICTURE_WITH_CAPTION_TEXT">
    <p:spTree>
      <p:nvGrpSpPr>
        <p:cNvPr id="1" name="Shape 462"/>
        <p:cNvGrpSpPr/>
        <p:nvPr/>
      </p:nvGrpSpPr>
      <p:grpSpPr>
        <a:xfrm>
          <a:off x="0" y="0"/>
          <a:ext cx="0" cy="0"/>
          <a:chOff x="0" y="0"/>
          <a:chExt cx="0" cy="0"/>
        </a:xfrm>
      </p:grpSpPr>
      <p:cxnSp>
        <p:nvCxnSpPr>
          <p:cNvPr id="463" name="Google Shape;463;p59"/>
          <p:cNvCxnSpPr/>
          <p:nvPr/>
        </p:nvCxnSpPr>
        <p:spPr>
          <a:xfrm>
            <a:off x="8763000" y="0"/>
            <a:ext cx="0" cy="5143500"/>
          </a:xfrm>
          <a:prstGeom prst="straightConnector1">
            <a:avLst/>
          </a:prstGeom>
          <a:noFill/>
          <a:ln w="38100" cap="flat" cmpd="sng">
            <a:solidFill>
              <a:srgbClr val="FEC2AC"/>
            </a:solidFill>
            <a:prstDash val="solid"/>
            <a:round/>
            <a:headEnd type="none" w="sm" len="sm"/>
            <a:tailEnd type="none" w="sm" len="sm"/>
          </a:ln>
        </p:spPr>
      </p:cxnSp>
      <p:sp>
        <p:nvSpPr>
          <p:cNvPr id="464" name="Google Shape;464;p59"/>
          <p:cNvSpPr/>
          <p:nvPr/>
        </p:nvSpPr>
        <p:spPr>
          <a:xfrm>
            <a:off x="8156448" y="4286250"/>
            <a:ext cx="548700" cy="411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465" name="Google Shape;465;p59"/>
          <p:cNvSpPr txBox="1">
            <a:spLocks noGrp="1"/>
          </p:cNvSpPr>
          <p:nvPr>
            <p:ph type="title"/>
          </p:nvPr>
        </p:nvSpPr>
        <p:spPr>
          <a:xfrm rot="5400000">
            <a:off x="4138863" y="2343090"/>
            <a:ext cx="4731900" cy="457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2000"/>
              <a:buFont typeface="Century Schoolbook"/>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6" name="Google Shape;466;p59"/>
          <p:cNvSpPr>
            <a:spLocks noGrp="1"/>
          </p:cNvSpPr>
          <p:nvPr>
            <p:ph type="pic" idx="2"/>
          </p:nvPr>
        </p:nvSpPr>
        <p:spPr>
          <a:xfrm>
            <a:off x="0" y="0"/>
            <a:ext cx="6172200" cy="5143500"/>
          </a:xfrm>
          <a:prstGeom prst="rect">
            <a:avLst/>
          </a:prstGeom>
          <a:solidFill>
            <a:schemeClr val="lt2"/>
          </a:solidFill>
          <a:ln>
            <a:noFill/>
          </a:ln>
        </p:spPr>
        <p:txBody>
          <a:bodyPr spcFirstLastPara="1" wrap="square" lIns="91425" tIns="45700" rIns="91425" bIns="45700" anchor="t" anchorCtr="0">
            <a:noAutofit/>
          </a:bodyPr>
          <a:lstStyle>
            <a:lvl1pPr marR="0" lvl="0" algn="l" rtl="0">
              <a:spcBef>
                <a:spcPts val="600"/>
              </a:spcBef>
              <a:spcAft>
                <a:spcPts val="0"/>
              </a:spcAft>
              <a:buClr>
                <a:schemeClr val="accent1"/>
              </a:buClr>
              <a:buSzPts val="2240"/>
              <a:buFont typeface="Noto Sans Symbols"/>
              <a:buNone/>
              <a:defRPr sz="3200" b="0" i="0" u="none" strike="noStrike" cap="none">
                <a:solidFill>
                  <a:schemeClr val="dk1"/>
                </a:solidFill>
                <a:latin typeface="Century Schoolbook"/>
                <a:ea typeface="Century Schoolbook"/>
                <a:cs typeface="Century Schoolbook"/>
                <a:sym typeface="Century Schoolbook"/>
              </a:defRPr>
            </a:lvl1pPr>
            <a:lvl2pPr marR="0" lvl="1" algn="l" rtl="0">
              <a:spcBef>
                <a:spcPts val="420"/>
              </a:spcBef>
              <a:spcAft>
                <a:spcPts val="0"/>
              </a:spcAft>
              <a:buClr>
                <a:schemeClr val="accent1"/>
              </a:buClr>
              <a:buSzPts val="1680"/>
              <a:buFont typeface="Noto Sans Symbols"/>
              <a:buChar char="●"/>
              <a:defRPr sz="2100" b="0" i="0" u="none" strike="noStrike" cap="none">
                <a:solidFill>
                  <a:schemeClr val="dk1"/>
                </a:solidFill>
                <a:latin typeface="Century Schoolbook"/>
                <a:ea typeface="Century Schoolbook"/>
                <a:cs typeface="Century Schoolbook"/>
                <a:sym typeface="Century Schoolbook"/>
              </a:defRPr>
            </a:lvl2pPr>
            <a:lvl3pPr marR="0" lvl="2" algn="l" rtl="0">
              <a:spcBef>
                <a:spcPts val="360"/>
              </a:spcBef>
              <a:spcAft>
                <a:spcPts val="0"/>
              </a:spcAft>
              <a:buClr>
                <a:srgbClr val="DE7530"/>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360"/>
              </a:spcBef>
              <a:spcAft>
                <a:spcPts val="0"/>
              </a:spcAft>
              <a:buClr>
                <a:srgbClr val="FEC2AC"/>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320"/>
              </a:spcBef>
              <a:spcAft>
                <a:spcPts val="0"/>
              </a:spcAft>
              <a:buClr>
                <a:srgbClr val="BBC9E9"/>
              </a:buClr>
              <a:buSzPts val="1088"/>
              <a:buFont typeface="Noto Sans Symbols"/>
              <a:buChar char="●"/>
              <a:defRPr sz="1600" b="0" i="0" u="none" strike="noStrike" cap="none">
                <a:solidFill>
                  <a:schemeClr val="dk1"/>
                </a:solidFill>
                <a:latin typeface="Century Schoolbook"/>
                <a:ea typeface="Century Schoolbook"/>
                <a:cs typeface="Century Schoolbook"/>
                <a:sym typeface="Century Schoolbook"/>
              </a:defRPr>
            </a:lvl5pPr>
            <a:lvl6pPr marR="0" lvl="5"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R="0" lvl="6" algn="l" rtl="0">
              <a:spcBef>
                <a:spcPts val="280"/>
              </a:spcBef>
              <a:spcAft>
                <a:spcPts val="0"/>
              </a:spcAft>
              <a:buClr>
                <a:srgbClr val="FEC2AC"/>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R="0" lvl="7"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R="0" lvl="8" algn="l" rtl="0">
              <a:spcBef>
                <a:spcPts val="280"/>
              </a:spcBef>
              <a:spcAft>
                <a:spcPts val="0"/>
              </a:spcAft>
              <a:buClr>
                <a:srgbClr val="DE7530"/>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467" name="Google Shape;467;p59"/>
          <p:cNvSpPr txBox="1">
            <a:spLocks noGrp="1"/>
          </p:cNvSpPr>
          <p:nvPr>
            <p:ph type="body" idx="1"/>
          </p:nvPr>
        </p:nvSpPr>
        <p:spPr>
          <a:xfrm>
            <a:off x="6765798" y="198596"/>
            <a:ext cx="1524000" cy="3717000"/>
          </a:xfrm>
          <a:prstGeom prst="rect">
            <a:avLst/>
          </a:prstGeom>
          <a:noFill/>
          <a:ln>
            <a:noFill/>
          </a:ln>
        </p:spPr>
        <p:txBody>
          <a:bodyPr spcFirstLastPara="1" wrap="square" lIns="91425" tIns="45700" rIns="91425" bIns="45700" anchor="t" anchorCtr="0">
            <a:noAutofit/>
          </a:bodyPr>
          <a:lstStyle>
            <a:lvl1pPr marL="457200" lvl="0" indent="-228600" algn="l" rtl="0">
              <a:spcBef>
                <a:spcPts val="100"/>
              </a:spcBef>
              <a:spcAft>
                <a:spcPts val="0"/>
              </a:spcAft>
              <a:buSzPts val="840"/>
              <a:buFont typeface="Century Schoolbook"/>
              <a:buNone/>
              <a:defRPr sz="1200"/>
            </a:lvl1pPr>
            <a:lvl2pPr marL="914400" lvl="1" indent="-289560" algn="l" rtl="0">
              <a:spcBef>
                <a:spcPts val="400"/>
              </a:spcBef>
              <a:spcAft>
                <a:spcPts val="0"/>
              </a:spcAft>
              <a:buSzPts val="960"/>
              <a:buChar char="●"/>
              <a:defRPr sz="1200"/>
            </a:lvl2pPr>
            <a:lvl3pPr marL="1371600" lvl="2" indent="-266700" algn="l" rtl="0">
              <a:spcBef>
                <a:spcPts val="200"/>
              </a:spcBef>
              <a:spcAft>
                <a:spcPts val="0"/>
              </a:spcAft>
              <a:buSzPts val="600"/>
              <a:buChar char="•"/>
              <a:defRPr sz="1000"/>
            </a:lvl3pPr>
            <a:lvl4pPr marL="1828800" lvl="3" indent="-262889" algn="l" rtl="0">
              <a:spcBef>
                <a:spcPts val="180"/>
              </a:spcBef>
              <a:spcAft>
                <a:spcPts val="0"/>
              </a:spcAft>
              <a:buSzPts val="540"/>
              <a:buChar char="•"/>
              <a:defRPr sz="900"/>
            </a:lvl4pPr>
            <a:lvl5pPr marL="2286000" lvl="4" indent="-267461" algn="l" rtl="0">
              <a:spcBef>
                <a:spcPts val="180"/>
              </a:spcBef>
              <a:spcAft>
                <a:spcPts val="0"/>
              </a:spcAft>
              <a:buSzPts val="612"/>
              <a:buChar char="●"/>
              <a:defRPr sz="900"/>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cxnSp>
        <p:nvCxnSpPr>
          <p:cNvPr id="468" name="Google Shape;468;p59"/>
          <p:cNvCxnSpPr/>
          <p:nvPr/>
        </p:nvCxnSpPr>
        <p:spPr>
          <a:xfrm>
            <a:off x="8991600" y="0"/>
            <a:ext cx="0" cy="5143500"/>
          </a:xfrm>
          <a:prstGeom prst="straightConnector1">
            <a:avLst/>
          </a:prstGeom>
          <a:noFill/>
          <a:ln w="9525" cap="flat" cmpd="sng">
            <a:solidFill>
              <a:schemeClr val="dk1"/>
            </a:solidFill>
            <a:prstDash val="solid"/>
            <a:round/>
            <a:headEnd type="none" w="sm" len="sm"/>
            <a:tailEnd type="none" w="sm" len="sm"/>
          </a:ln>
        </p:spPr>
      </p:cxnSp>
      <p:sp>
        <p:nvSpPr>
          <p:cNvPr id="469" name="Google Shape;469;p59"/>
          <p:cNvSpPr/>
          <p:nvPr/>
        </p:nvSpPr>
        <p:spPr>
          <a:xfrm>
            <a:off x="8839200" y="0"/>
            <a:ext cx="304800" cy="51435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cxnSp>
        <p:nvCxnSpPr>
          <p:cNvPr id="470" name="Google Shape;470;p59"/>
          <p:cNvCxnSpPr/>
          <p:nvPr/>
        </p:nvCxnSpPr>
        <p:spPr>
          <a:xfrm>
            <a:off x="8915400" y="0"/>
            <a:ext cx="0" cy="5143500"/>
          </a:xfrm>
          <a:prstGeom prst="straightConnector1">
            <a:avLst/>
          </a:prstGeom>
          <a:noFill/>
          <a:ln w="9525" cap="flat" cmpd="sng">
            <a:solidFill>
              <a:schemeClr val="accent1"/>
            </a:solidFill>
            <a:prstDash val="solid"/>
            <a:round/>
            <a:headEnd type="none" w="sm" len="sm"/>
            <a:tailEnd type="none" w="sm" len="sm"/>
          </a:ln>
        </p:spPr>
      </p:cxnSp>
      <p:cxnSp>
        <p:nvCxnSpPr>
          <p:cNvPr id="471" name="Google Shape;471;p59"/>
          <p:cNvCxnSpPr/>
          <p:nvPr/>
        </p:nvCxnSpPr>
        <p:spPr>
          <a:xfrm>
            <a:off x="6248400" y="0"/>
            <a:ext cx="0" cy="5143500"/>
          </a:xfrm>
          <a:prstGeom prst="straightConnector1">
            <a:avLst/>
          </a:prstGeom>
          <a:noFill/>
          <a:ln w="38100" cap="flat" cmpd="sng">
            <a:solidFill>
              <a:srgbClr val="FEC2AC"/>
            </a:solidFill>
            <a:prstDash val="solid"/>
            <a:round/>
            <a:headEnd type="none" w="sm" len="sm"/>
            <a:tailEnd type="none" w="sm" len="sm"/>
          </a:ln>
        </p:spPr>
      </p:cxnSp>
      <p:cxnSp>
        <p:nvCxnSpPr>
          <p:cNvPr id="472" name="Google Shape;472;p59"/>
          <p:cNvCxnSpPr/>
          <p:nvPr/>
        </p:nvCxnSpPr>
        <p:spPr>
          <a:xfrm>
            <a:off x="6192296" y="0"/>
            <a:ext cx="0" cy="5143500"/>
          </a:xfrm>
          <a:prstGeom prst="straightConnector1">
            <a:avLst/>
          </a:prstGeom>
          <a:noFill/>
          <a:ln w="12700" cap="flat" cmpd="sng">
            <a:solidFill>
              <a:schemeClr val="accent1"/>
            </a:solidFill>
            <a:prstDash val="solid"/>
            <a:round/>
            <a:headEnd type="none" w="sm" len="sm"/>
            <a:tailEnd type="none" w="sm" len="sm"/>
          </a:ln>
        </p:spPr>
      </p:cxnSp>
      <p:sp>
        <p:nvSpPr>
          <p:cNvPr id="473" name="Google Shape;473;p59"/>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4" name="Google Shape;474;p59"/>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475" name="Google Shape;475;p59"/>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476"/>
        <p:cNvGrpSpPr/>
        <p:nvPr/>
      </p:nvGrpSpPr>
      <p:grpSpPr>
        <a:xfrm>
          <a:off x="0" y="0"/>
          <a:ext cx="0" cy="0"/>
          <a:chOff x="0" y="0"/>
          <a:chExt cx="0" cy="0"/>
        </a:xfrm>
      </p:grpSpPr>
      <p:sp>
        <p:nvSpPr>
          <p:cNvPr id="477" name="Google Shape;477;p60"/>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8" name="Google Shape;478;p60"/>
          <p:cNvSpPr txBox="1">
            <a:spLocks noGrp="1"/>
          </p:cNvSpPr>
          <p:nvPr>
            <p:ph type="body" idx="1"/>
          </p:nvPr>
        </p:nvSpPr>
        <p:spPr>
          <a:xfrm rot="5400000">
            <a:off x="2363250" y="-705900"/>
            <a:ext cx="3655500" cy="7467600"/>
          </a:xfrm>
          <a:prstGeom prst="rect">
            <a:avLst/>
          </a:prstGeom>
          <a:noFill/>
          <a:ln>
            <a:noFill/>
          </a:ln>
        </p:spPr>
        <p:txBody>
          <a:bodyPr spcFirstLastPara="1" wrap="square" lIns="91425" tIns="45700" rIns="91425" bIns="45700" anchor="t" anchorCtr="0">
            <a:noAutofit/>
          </a:bodyPr>
          <a:lstStyle>
            <a:lvl1pPr marL="457200" lvl="0" indent="-308610" algn="l" rtl="0">
              <a:spcBef>
                <a:spcPts val="600"/>
              </a:spcBef>
              <a:spcAft>
                <a:spcPts val="0"/>
              </a:spcAft>
              <a:buSzPts val="1260"/>
              <a:buChar char="•"/>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479" name="Google Shape;479;p60"/>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0" name="Google Shape;480;p60"/>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1" name="Google Shape;481;p60"/>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482"/>
        <p:cNvGrpSpPr/>
        <p:nvPr/>
      </p:nvGrpSpPr>
      <p:grpSpPr>
        <a:xfrm>
          <a:off x="0" y="0"/>
          <a:ext cx="0" cy="0"/>
          <a:chOff x="0" y="0"/>
          <a:chExt cx="0" cy="0"/>
        </a:xfrm>
      </p:grpSpPr>
      <p:sp>
        <p:nvSpPr>
          <p:cNvPr id="483" name="Google Shape;483;p61"/>
          <p:cNvSpPr txBox="1">
            <a:spLocks noGrp="1"/>
          </p:cNvSpPr>
          <p:nvPr>
            <p:ph type="title"/>
          </p:nvPr>
        </p:nvSpPr>
        <p:spPr>
          <a:xfrm rot="5400000">
            <a:off x="5273250" y="1562129"/>
            <a:ext cx="4388700" cy="16764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4" name="Google Shape;484;p61"/>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08610" algn="l" rtl="0">
              <a:spcBef>
                <a:spcPts val="600"/>
              </a:spcBef>
              <a:spcAft>
                <a:spcPts val="0"/>
              </a:spcAft>
              <a:buSzPts val="1260"/>
              <a:buChar char="•"/>
              <a:defRPr/>
            </a:lvl1pPr>
            <a:lvl2pPr marL="914400" lvl="1" indent="-320040" algn="l" rtl="0">
              <a:spcBef>
                <a:spcPts val="360"/>
              </a:spcBef>
              <a:spcAft>
                <a:spcPts val="0"/>
              </a:spcAft>
              <a:buSzPts val="1440"/>
              <a:buChar char="●"/>
              <a:defRPr/>
            </a:lvl2pPr>
            <a:lvl3pPr marL="1371600" lvl="2" indent="-297180" algn="l" rtl="0">
              <a:spcBef>
                <a:spcPts val="360"/>
              </a:spcBef>
              <a:spcAft>
                <a:spcPts val="0"/>
              </a:spcAft>
              <a:buSzPts val="1080"/>
              <a:buChar char="•"/>
              <a:defRPr/>
            </a:lvl3pPr>
            <a:lvl4pPr marL="1828800" lvl="3" indent="-297180" algn="l" rtl="0">
              <a:spcBef>
                <a:spcPts val="360"/>
              </a:spcBef>
              <a:spcAft>
                <a:spcPts val="0"/>
              </a:spcAft>
              <a:buSzPts val="1080"/>
              <a:buChar char="•"/>
              <a:defRPr/>
            </a:lvl4pPr>
            <a:lvl5pPr marL="2286000" lvl="4" indent="-306323" algn="l" rtl="0">
              <a:spcBef>
                <a:spcPts val="360"/>
              </a:spcBef>
              <a:spcAft>
                <a:spcPts val="0"/>
              </a:spcAft>
              <a:buSzPts val="1224"/>
              <a:buChar char="●"/>
              <a:defRPr/>
            </a:lvl5pPr>
            <a:lvl6pPr marL="2743200" lvl="5" indent="-342900" algn="l" rtl="0">
              <a:spcBef>
                <a:spcPts val="360"/>
              </a:spcBef>
              <a:spcAft>
                <a:spcPts val="0"/>
              </a:spcAft>
              <a:buSzPts val="1800"/>
              <a:buChar char="•"/>
              <a:defRPr/>
            </a:lvl6pPr>
            <a:lvl7pPr marL="3200400" lvl="6" indent="-297179" algn="l" rtl="0">
              <a:spcBef>
                <a:spcPts val="360"/>
              </a:spcBef>
              <a:spcAft>
                <a:spcPts val="0"/>
              </a:spcAft>
              <a:buSzPts val="108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485" name="Google Shape;485;p61"/>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6" name="Google Shape;486;p61"/>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7" name="Google Shape;487;p61"/>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0" y="-6350"/>
            <a:ext cx="9144100" cy="5149935"/>
            <a:chOff x="0" y="-8467"/>
            <a:chExt cx="12192133" cy="6866580"/>
          </a:xfrm>
        </p:grpSpPr>
        <p:cxnSp>
          <p:nvCxnSpPr>
            <p:cNvPr id="52" name="Google Shape;52;p1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53" name="Google Shape;53;p13"/>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4" name="Google Shape;54;p1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55" name="Google Shape;55;p1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6" name="Google Shape;56;p13"/>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 name="Google Shape;57;p1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0"/>
              </a:srgbClr>
            </a:solidFill>
            <a:ln>
              <a:noFill/>
            </a:ln>
          </p:spPr>
        </p:sp>
        <p:sp>
          <p:nvSpPr>
            <p:cNvPr id="58" name="Google Shape;58;p1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0"/>
              </a:srgbClr>
            </a:solidFill>
            <a:ln>
              <a:noFill/>
            </a:ln>
          </p:spPr>
        </p:sp>
        <p:sp>
          <p:nvSpPr>
            <p:cNvPr id="59" name="Google Shape;59;p1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60" name="Google Shape;60;p13"/>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 name="Google Shape;61;p13"/>
            <p:cNvSpPr/>
            <p:nvPr/>
          </p:nvSpPr>
          <p:spPr>
            <a:xfrm>
              <a:off x="0" y="4013200"/>
              <a:ext cx="448800" cy="2844900"/>
            </a:xfrm>
            <a:prstGeom prst="triangle">
              <a:avLst>
                <a:gd name="adj" fmla="val 0"/>
              </a:avLst>
            </a:prstGeom>
            <a:solidFill>
              <a:schemeClr val="accent1">
                <a:alpha val="8471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62" name="Google Shape;62;p13"/>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accent1"/>
              </a:buClr>
              <a:buSzPts val="2700"/>
              <a:buFont typeface="Trebuchet MS"/>
              <a:buNone/>
              <a:defRPr sz="27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63" name="Google Shape;63;p13"/>
          <p:cNvSpPr txBox="1">
            <a:spLocks noGrp="1"/>
          </p:cNvSpPr>
          <p:nvPr>
            <p:ph type="body" idx="1"/>
          </p:nvPr>
        </p:nvSpPr>
        <p:spPr>
          <a:xfrm>
            <a:off x="508000" y="1620442"/>
            <a:ext cx="6447600" cy="2910600"/>
          </a:xfrm>
          <a:prstGeom prst="rect">
            <a:avLst/>
          </a:prstGeom>
          <a:noFill/>
          <a:ln>
            <a:noFill/>
          </a:ln>
        </p:spPr>
        <p:txBody>
          <a:bodyPr spcFirstLastPara="1" wrap="square" lIns="68575" tIns="34275" rIns="68575" bIns="34275" anchor="t" anchorCtr="0">
            <a:noAutofit/>
          </a:bodyPr>
          <a:lstStyle>
            <a:lvl1pPr marL="457200" marR="0" lvl="0" indent="-298450" algn="l" rtl="0">
              <a:spcBef>
                <a:spcPts val="800"/>
              </a:spcBef>
              <a:spcAft>
                <a:spcPts val="0"/>
              </a:spcAft>
              <a:buClr>
                <a:schemeClr val="accent1"/>
              </a:buClr>
              <a:buSzPts val="1100"/>
              <a:buFont typeface="Noto Sans Symbols"/>
              <a:buChar char="▶"/>
              <a:defRPr sz="1400" b="0" i="0" u="none" strike="noStrike" cap="none">
                <a:solidFill>
                  <a:srgbClr val="3F3F3F"/>
                </a:solidFill>
                <a:latin typeface="Trebuchet MS"/>
                <a:ea typeface="Trebuchet MS"/>
                <a:cs typeface="Trebuchet MS"/>
                <a:sym typeface="Trebuchet MS"/>
              </a:defRPr>
            </a:lvl1pPr>
            <a:lvl2pPr marL="914400" marR="0" lvl="1" indent="-292100" algn="l" rtl="0">
              <a:spcBef>
                <a:spcPts val="800"/>
              </a:spcBef>
              <a:spcAft>
                <a:spcPts val="0"/>
              </a:spcAft>
              <a:buClr>
                <a:schemeClr val="accent1"/>
              </a:buClr>
              <a:buSzPts val="1000"/>
              <a:buFont typeface="Noto Sans Symbols"/>
              <a:buChar char="▶"/>
              <a:defRPr sz="1200" b="0" i="0" u="none" strike="noStrike" cap="none">
                <a:solidFill>
                  <a:srgbClr val="3F3F3F"/>
                </a:solidFill>
                <a:latin typeface="Trebuchet MS"/>
                <a:ea typeface="Trebuchet MS"/>
                <a:cs typeface="Trebuchet MS"/>
                <a:sym typeface="Trebuchet MS"/>
              </a:defRPr>
            </a:lvl2pPr>
            <a:lvl3pPr marL="1371600" marR="0" lvl="2" indent="-279400" algn="l" rtl="0">
              <a:spcBef>
                <a:spcPts val="800"/>
              </a:spcBef>
              <a:spcAft>
                <a:spcPts val="0"/>
              </a:spcAft>
              <a:buClr>
                <a:schemeClr val="accent1"/>
              </a:buClr>
              <a:buSzPts val="800"/>
              <a:buFont typeface="Noto Sans Symbols"/>
              <a:buChar char="▶"/>
              <a:defRPr sz="1100" b="0" i="0" u="none" strike="noStrike" cap="none">
                <a:solidFill>
                  <a:srgbClr val="3F3F3F"/>
                </a:solidFill>
                <a:latin typeface="Trebuchet MS"/>
                <a:ea typeface="Trebuchet MS"/>
                <a:cs typeface="Trebuchet MS"/>
                <a:sym typeface="Trebuchet MS"/>
              </a:defRPr>
            </a:lvl3pPr>
            <a:lvl4pPr marL="1828800" marR="0" lvl="3"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4pPr>
            <a:lvl5pPr marL="2286000" marR="0" lvl="4"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5pPr>
            <a:lvl6pPr marL="2743200" marR="0" lvl="5"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6pPr>
            <a:lvl7pPr marL="3200400" marR="0" lvl="6"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7pPr>
            <a:lvl8pPr marL="3657600" marR="0" lvl="7"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8pPr>
            <a:lvl9pPr marL="4114800" marR="0" lvl="8"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9pPr>
          </a:lstStyle>
          <a:p>
            <a:endParaRPr/>
          </a:p>
        </p:txBody>
      </p:sp>
      <p:sp>
        <p:nvSpPr>
          <p:cNvPr id="64" name="Google Shape;64;p13"/>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65" name="Google Shape;65;p13"/>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66" name="Google Shape;66;p13"/>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7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7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7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7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7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7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7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7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30"/>
          <p:cNvSpPr/>
          <p:nvPr/>
        </p:nvSpPr>
        <p:spPr>
          <a:xfrm>
            <a:off x="499273" y="4458702"/>
            <a:ext cx="4940624" cy="690807"/>
          </a:xfrm>
          <a:custGeom>
            <a:avLst/>
            <a:gdLst/>
            <a:ahLst/>
            <a:cxnLst/>
            <a:rect l="l" t="t" r="r" b="b"/>
            <a:pathLst>
              <a:path w="7485" h="337" extrusionOk="0">
                <a:moveTo>
                  <a:pt x="0" y="2"/>
                </a:moveTo>
                <a:lnTo>
                  <a:pt x="7485" y="337"/>
                </a:lnTo>
                <a:lnTo>
                  <a:pt x="5558" y="337"/>
                </a:lnTo>
                <a:lnTo>
                  <a:pt x="1" y="0"/>
                </a:lnTo>
              </a:path>
            </a:pathLst>
          </a:custGeom>
          <a:solidFill>
            <a:srgbClr val="B1CAB3">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Rambla"/>
              <a:ea typeface="Rambla"/>
              <a:cs typeface="Rambla"/>
              <a:sym typeface="Rambla"/>
            </a:endParaRPr>
          </a:p>
        </p:txBody>
      </p:sp>
      <p:sp>
        <p:nvSpPr>
          <p:cNvPr id="186" name="Google Shape;186;p30"/>
          <p:cNvSpPr/>
          <p:nvPr/>
        </p:nvSpPr>
        <p:spPr>
          <a:xfrm>
            <a:off x="485717" y="4454258"/>
            <a:ext cx="3690451" cy="700088"/>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Rambla"/>
              <a:ea typeface="Rambla"/>
              <a:cs typeface="Rambla"/>
              <a:sym typeface="Rambla"/>
            </a:endParaRPr>
          </a:p>
        </p:txBody>
      </p:sp>
      <p:sp>
        <p:nvSpPr>
          <p:cNvPr id="187" name="Google Shape;187;p30"/>
          <p:cNvSpPr/>
          <p:nvPr/>
        </p:nvSpPr>
        <p:spPr>
          <a:xfrm>
            <a:off x="-6042" y="4343440"/>
            <a:ext cx="3402300" cy="810600"/>
          </a:xfrm>
          <a:prstGeom prst="rtTriangle">
            <a:avLst/>
          </a:prstGeom>
          <a:blipFill rotWithShape="1">
            <a:blip r:embed="rId3">
              <a:alphaModFix amt="50000"/>
            </a:blip>
            <a:tile tx="0" ty="0" sx="50002" sy="50002"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ambla"/>
              <a:ea typeface="Rambla"/>
              <a:cs typeface="Rambla"/>
              <a:sym typeface="Rambla"/>
            </a:endParaRPr>
          </a:p>
        </p:txBody>
      </p:sp>
      <p:cxnSp>
        <p:nvCxnSpPr>
          <p:cNvPr id="188" name="Google Shape;188;p30"/>
          <p:cNvCxnSpPr/>
          <p:nvPr/>
        </p:nvCxnSpPr>
        <p:spPr>
          <a:xfrm>
            <a:off x="-9237" y="4340803"/>
            <a:ext cx="3405600" cy="813300"/>
          </a:xfrm>
          <a:prstGeom prst="straightConnector1">
            <a:avLst/>
          </a:prstGeom>
          <a:noFill/>
          <a:ln w="12050" cap="flat" cmpd="sng">
            <a:solidFill>
              <a:srgbClr val="AAC5AB"/>
            </a:solidFill>
            <a:prstDash val="solid"/>
            <a:miter lim="800000"/>
            <a:headEnd type="none" w="sm" len="sm"/>
            <a:tailEnd type="none" w="sm" len="sm"/>
          </a:ln>
        </p:spPr>
      </p:cxnSp>
      <p:sp>
        <p:nvSpPr>
          <p:cNvPr id="189" name="Google Shape;189;p3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2"/>
              </a:buClr>
              <a:buSzPts val="4100"/>
              <a:buFont typeface="Rambla"/>
              <a:buNone/>
              <a:defRPr sz="4100" b="1" i="0" u="none" strike="noStrike" cap="none">
                <a:solidFill>
                  <a:schemeClr val="lt2"/>
                </a:solidFill>
                <a:latin typeface="Rambla"/>
                <a:ea typeface="Rambla"/>
                <a:cs typeface="Rambla"/>
                <a:sym typeface="Rambl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0" name="Google Shape;190;p30"/>
          <p:cNvSpPr txBox="1">
            <a:spLocks noGrp="1"/>
          </p:cNvSpPr>
          <p:nvPr>
            <p:ph type="body" idx="1"/>
          </p:nvPr>
        </p:nvSpPr>
        <p:spPr>
          <a:xfrm>
            <a:off x="457200" y="1110996"/>
            <a:ext cx="8229600" cy="3394500"/>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lt1"/>
                </a:solidFill>
                <a:latin typeface="Rambla"/>
                <a:ea typeface="Rambla"/>
                <a:cs typeface="Rambla"/>
                <a:sym typeface="Rambla"/>
              </a:defRPr>
            </a:lvl1pPr>
            <a:lvl2pPr marL="914400" marR="0" lvl="1" indent="-374650" algn="l" rtl="0">
              <a:spcBef>
                <a:spcPts val="324"/>
              </a:spcBef>
              <a:spcAft>
                <a:spcPts val="0"/>
              </a:spcAft>
              <a:buClr>
                <a:schemeClr val="accent1"/>
              </a:buClr>
              <a:buSzPts val="2300"/>
              <a:buFont typeface="Verdana"/>
              <a:buChar char="◦"/>
              <a:defRPr sz="2300" b="0" i="0" u="none" strike="noStrike" cap="none">
                <a:solidFill>
                  <a:schemeClr val="lt1"/>
                </a:solidFill>
                <a:latin typeface="Rambla"/>
                <a:ea typeface="Rambla"/>
                <a:cs typeface="Rambla"/>
                <a:sym typeface="Rambla"/>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lt1"/>
                </a:solidFill>
                <a:latin typeface="Rambla"/>
                <a:ea typeface="Rambla"/>
                <a:cs typeface="Rambla"/>
                <a:sym typeface="Rambla"/>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lt1"/>
                </a:solidFill>
                <a:latin typeface="Rambla"/>
                <a:ea typeface="Rambla"/>
                <a:cs typeface="Rambla"/>
                <a:sym typeface="Rambla"/>
              </a:defRPr>
            </a:lvl4pPr>
            <a:lvl5pPr marL="2286000" marR="0" lvl="4" indent="-342900" algn="l" rtl="0">
              <a:spcBef>
                <a:spcPts val="350"/>
              </a:spcBef>
              <a:spcAft>
                <a:spcPts val="0"/>
              </a:spcAft>
              <a:buClr>
                <a:schemeClr val="accent2"/>
              </a:buClr>
              <a:buSzPts val="1800"/>
              <a:buFont typeface="Noto Sans Symbols"/>
              <a:buChar char="⚫"/>
              <a:defRPr sz="1800" b="0" i="0" u="none" strike="noStrike" cap="none">
                <a:solidFill>
                  <a:schemeClr val="lt1"/>
                </a:solidFill>
                <a:latin typeface="Rambla"/>
                <a:ea typeface="Rambla"/>
                <a:cs typeface="Rambla"/>
                <a:sym typeface="Rambla"/>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lt1"/>
                </a:solidFill>
                <a:latin typeface="Rambla"/>
                <a:ea typeface="Rambla"/>
                <a:cs typeface="Rambla"/>
                <a:sym typeface="Rambla"/>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lt1"/>
                </a:solidFill>
                <a:latin typeface="Rambla"/>
                <a:ea typeface="Rambla"/>
                <a:cs typeface="Rambla"/>
                <a:sym typeface="Rambla"/>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lt1"/>
                </a:solidFill>
                <a:latin typeface="Rambla"/>
                <a:ea typeface="Rambla"/>
                <a:cs typeface="Rambla"/>
                <a:sym typeface="Rambla"/>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lt1"/>
                </a:solidFill>
                <a:latin typeface="Rambla"/>
                <a:ea typeface="Rambla"/>
                <a:cs typeface="Rambla"/>
                <a:sym typeface="Rambla"/>
              </a:defRPr>
            </a:lvl9pPr>
          </a:lstStyle>
          <a:p>
            <a:endParaRPr/>
          </a:p>
        </p:txBody>
      </p:sp>
      <p:sp>
        <p:nvSpPr>
          <p:cNvPr id="191" name="Google Shape;191;p30"/>
          <p:cNvSpPr txBox="1">
            <a:spLocks noGrp="1"/>
          </p:cNvSpPr>
          <p:nvPr>
            <p:ph type="dt" idx="10"/>
          </p:nvPr>
        </p:nvSpPr>
        <p:spPr>
          <a:xfrm>
            <a:off x="6727032" y="4805958"/>
            <a:ext cx="1920300" cy="274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a:solidFill>
                  <a:schemeClr val="lt1"/>
                </a:solidFill>
                <a:latin typeface="Rambla"/>
                <a:ea typeface="Rambla"/>
                <a:cs typeface="Rambla"/>
                <a:sym typeface="Rambla"/>
              </a:defRPr>
            </a:lvl1pPr>
            <a:lvl2pPr marR="0" lvl="1" algn="l" rtl="0">
              <a:spcBef>
                <a:spcPts val="0"/>
              </a:spcBef>
              <a:spcAft>
                <a:spcPts val="0"/>
              </a:spcAft>
              <a:buSzPts val="1400"/>
              <a:buNone/>
              <a:defRPr sz="1800" b="0" i="0" u="none" strike="noStrike" cap="none">
                <a:solidFill>
                  <a:schemeClr val="lt1"/>
                </a:solidFill>
                <a:latin typeface="Rambla"/>
                <a:ea typeface="Rambla"/>
                <a:cs typeface="Rambla"/>
                <a:sym typeface="Rambla"/>
              </a:defRPr>
            </a:lvl2pPr>
            <a:lvl3pPr marR="0" lvl="2" algn="l" rtl="0">
              <a:spcBef>
                <a:spcPts val="0"/>
              </a:spcBef>
              <a:spcAft>
                <a:spcPts val="0"/>
              </a:spcAft>
              <a:buSzPts val="1400"/>
              <a:buNone/>
              <a:defRPr sz="1800" b="0" i="0" u="none" strike="noStrike" cap="none">
                <a:solidFill>
                  <a:schemeClr val="lt1"/>
                </a:solidFill>
                <a:latin typeface="Rambla"/>
                <a:ea typeface="Rambla"/>
                <a:cs typeface="Rambla"/>
                <a:sym typeface="Rambla"/>
              </a:defRPr>
            </a:lvl3pPr>
            <a:lvl4pPr marR="0" lvl="3" algn="l" rtl="0">
              <a:spcBef>
                <a:spcPts val="0"/>
              </a:spcBef>
              <a:spcAft>
                <a:spcPts val="0"/>
              </a:spcAft>
              <a:buSzPts val="1400"/>
              <a:buNone/>
              <a:defRPr sz="1800" b="0" i="0" u="none" strike="noStrike" cap="none">
                <a:solidFill>
                  <a:schemeClr val="lt1"/>
                </a:solidFill>
                <a:latin typeface="Rambla"/>
                <a:ea typeface="Rambla"/>
                <a:cs typeface="Rambla"/>
                <a:sym typeface="Rambla"/>
              </a:defRPr>
            </a:lvl4pPr>
            <a:lvl5pPr marR="0" lvl="4" algn="l" rtl="0">
              <a:spcBef>
                <a:spcPts val="0"/>
              </a:spcBef>
              <a:spcAft>
                <a:spcPts val="0"/>
              </a:spcAft>
              <a:buSzPts val="1400"/>
              <a:buNone/>
              <a:defRPr sz="1800" b="0" i="0" u="none" strike="noStrike" cap="none">
                <a:solidFill>
                  <a:schemeClr val="lt1"/>
                </a:solidFill>
                <a:latin typeface="Rambla"/>
                <a:ea typeface="Rambla"/>
                <a:cs typeface="Rambla"/>
                <a:sym typeface="Rambla"/>
              </a:defRPr>
            </a:lvl5pPr>
            <a:lvl6pPr marR="0" lvl="5" algn="l" rtl="0">
              <a:spcBef>
                <a:spcPts val="0"/>
              </a:spcBef>
              <a:spcAft>
                <a:spcPts val="0"/>
              </a:spcAft>
              <a:buSzPts val="1400"/>
              <a:buNone/>
              <a:defRPr sz="1800" b="0" i="0" u="none" strike="noStrike" cap="none">
                <a:solidFill>
                  <a:schemeClr val="lt1"/>
                </a:solidFill>
                <a:latin typeface="Rambla"/>
                <a:ea typeface="Rambla"/>
                <a:cs typeface="Rambla"/>
                <a:sym typeface="Rambla"/>
              </a:defRPr>
            </a:lvl6pPr>
            <a:lvl7pPr marR="0" lvl="6" algn="l" rtl="0">
              <a:spcBef>
                <a:spcPts val="0"/>
              </a:spcBef>
              <a:spcAft>
                <a:spcPts val="0"/>
              </a:spcAft>
              <a:buSzPts val="1400"/>
              <a:buNone/>
              <a:defRPr sz="1800" b="0" i="0" u="none" strike="noStrike" cap="none">
                <a:solidFill>
                  <a:schemeClr val="lt1"/>
                </a:solidFill>
                <a:latin typeface="Rambla"/>
                <a:ea typeface="Rambla"/>
                <a:cs typeface="Rambla"/>
                <a:sym typeface="Rambla"/>
              </a:defRPr>
            </a:lvl7pPr>
            <a:lvl8pPr marR="0" lvl="7" algn="l" rtl="0">
              <a:spcBef>
                <a:spcPts val="0"/>
              </a:spcBef>
              <a:spcAft>
                <a:spcPts val="0"/>
              </a:spcAft>
              <a:buSzPts val="1400"/>
              <a:buNone/>
              <a:defRPr sz="1800" b="0" i="0" u="none" strike="noStrike" cap="none">
                <a:solidFill>
                  <a:schemeClr val="lt1"/>
                </a:solidFill>
                <a:latin typeface="Rambla"/>
                <a:ea typeface="Rambla"/>
                <a:cs typeface="Rambla"/>
                <a:sym typeface="Rambla"/>
              </a:defRPr>
            </a:lvl8pPr>
            <a:lvl9pPr marR="0" lvl="8" algn="l" rtl="0">
              <a:spcBef>
                <a:spcPts val="0"/>
              </a:spcBef>
              <a:spcAft>
                <a:spcPts val="0"/>
              </a:spcAft>
              <a:buSzPts val="1400"/>
              <a:buNone/>
              <a:defRPr sz="1800" b="0" i="0" u="none" strike="noStrike" cap="none">
                <a:solidFill>
                  <a:schemeClr val="lt1"/>
                </a:solidFill>
                <a:latin typeface="Rambla"/>
                <a:ea typeface="Rambla"/>
                <a:cs typeface="Rambla"/>
                <a:sym typeface="Rambla"/>
              </a:defRPr>
            </a:lvl9pPr>
          </a:lstStyle>
          <a:p>
            <a:endParaRPr/>
          </a:p>
        </p:txBody>
      </p:sp>
      <p:sp>
        <p:nvSpPr>
          <p:cNvPr id="192" name="Google Shape;192;p30"/>
          <p:cNvSpPr txBox="1">
            <a:spLocks noGrp="1"/>
          </p:cNvSpPr>
          <p:nvPr>
            <p:ph type="ftr" idx="11"/>
          </p:nvPr>
        </p:nvSpPr>
        <p:spPr>
          <a:xfrm>
            <a:off x="4380072" y="4805958"/>
            <a:ext cx="2350800" cy="2739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000">
                <a:solidFill>
                  <a:schemeClr val="lt1"/>
                </a:solidFill>
                <a:latin typeface="Rambla"/>
                <a:ea typeface="Rambla"/>
                <a:cs typeface="Rambla"/>
                <a:sym typeface="Rambla"/>
              </a:defRPr>
            </a:lvl1pPr>
            <a:lvl2pPr marR="0" lvl="1" algn="l" rtl="0">
              <a:spcBef>
                <a:spcPts val="0"/>
              </a:spcBef>
              <a:spcAft>
                <a:spcPts val="0"/>
              </a:spcAft>
              <a:buSzPts val="1400"/>
              <a:buNone/>
              <a:defRPr sz="1800" b="0" i="0" u="none" strike="noStrike" cap="none">
                <a:solidFill>
                  <a:schemeClr val="lt1"/>
                </a:solidFill>
                <a:latin typeface="Rambla"/>
                <a:ea typeface="Rambla"/>
                <a:cs typeface="Rambla"/>
                <a:sym typeface="Rambla"/>
              </a:defRPr>
            </a:lvl2pPr>
            <a:lvl3pPr marR="0" lvl="2" algn="l" rtl="0">
              <a:spcBef>
                <a:spcPts val="0"/>
              </a:spcBef>
              <a:spcAft>
                <a:spcPts val="0"/>
              </a:spcAft>
              <a:buSzPts val="1400"/>
              <a:buNone/>
              <a:defRPr sz="1800" b="0" i="0" u="none" strike="noStrike" cap="none">
                <a:solidFill>
                  <a:schemeClr val="lt1"/>
                </a:solidFill>
                <a:latin typeface="Rambla"/>
                <a:ea typeface="Rambla"/>
                <a:cs typeface="Rambla"/>
                <a:sym typeface="Rambla"/>
              </a:defRPr>
            </a:lvl3pPr>
            <a:lvl4pPr marR="0" lvl="3" algn="l" rtl="0">
              <a:spcBef>
                <a:spcPts val="0"/>
              </a:spcBef>
              <a:spcAft>
                <a:spcPts val="0"/>
              </a:spcAft>
              <a:buSzPts val="1400"/>
              <a:buNone/>
              <a:defRPr sz="1800" b="0" i="0" u="none" strike="noStrike" cap="none">
                <a:solidFill>
                  <a:schemeClr val="lt1"/>
                </a:solidFill>
                <a:latin typeface="Rambla"/>
                <a:ea typeface="Rambla"/>
                <a:cs typeface="Rambla"/>
                <a:sym typeface="Rambla"/>
              </a:defRPr>
            </a:lvl4pPr>
            <a:lvl5pPr marR="0" lvl="4" algn="l" rtl="0">
              <a:spcBef>
                <a:spcPts val="0"/>
              </a:spcBef>
              <a:spcAft>
                <a:spcPts val="0"/>
              </a:spcAft>
              <a:buSzPts val="1400"/>
              <a:buNone/>
              <a:defRPr sz="1800" b="0" i="0" u="none" strike="noStrike" cap="none">
                <a:solidFill>
                  <a:schemeClr val="lt1"/>
                </a:solidFill>
                <a:latin typeface="Rambla"/>
                <a:ea typeface="Rambla"/>
                <a:cs typeface="Rambla"/>
                <a:sym typeface="Rambla"/>
              </a:defRPr>
            </a:lvl5pPr>
            <a:lvl6pPr marR="0" lvl="5" algn="l" rtl="0">
              <a:spcBef>
                <a:spcPts val="0"/>
              </a:spcBef>
              <a:spcAft>
                <a:spcPts val="0"/>
              </a:spcAft>
              <a:buSzPts val="1400"/>
              <a:buNone/>
              <a:defRPr sz="1800" b="0" i="0" u="none" strike="noStrike" cap="none">
                <a:solidFill>
                  <a:schemeClr val="lt1"/>
                </a:solidFill>
                <a:latin typeface="Rambla"/>
                <a:ea typeface="Rambla"/>
                <a:cs typeface="Rambla"/>
                <a:sym typeface="Rambla"/>
              </a:defRPr>
            </a:lvl6pPr>
            <a:lvl7pPr marR="0" lvl="6" algn="l" rtl="0">
              <a:spcBef>
                <a:spcPts val="0"/>
              </a:spcBef>
              <a:spcAft>
                <a:spcPts val="0"/>
              </a:spcAft>
              <a:buSzPts val="1400"/>
              <a:buNone/>
              <a:defRPr sz="1800" b="0" i="0" u="none" strike="noStrike" cap="none">
                <a:solidFill>
                  <a:schemeClr val="lt1"/>
                </a:solidFill>
                <a:latin typeface="Rambla"/>
                <a:ea typeface="Rambla"/>
                <a:cs typeface="Rambla"/>
                <a:sym typeface="Rambla"/>
              </a:defRPr>
            </a:lvl7pPr>
            <a:lvl8pPr marR="0" lvl="7" algn="l" rtl="0">
              <a:spcBef>
                <a:spcPts val="0"/>
              </a:spcBef>
              <a:spcAft>
                <a:spcPts val="0"/>
              </a:spcAft>
              <a:buSzPts val="1400"/>
              <a:buNone/>
              <a:defRPr sz="1800" b="0" i="0" u="none" strike="noStrike" cap="none">
                <a:solidFill>
                  <a:schemeClr val="lt1"/>
                </a:solidFill>
                <a:latin typeface="Rambla"/>
                <a:ea typeface="Rambla"/>
                <a:cs typeface="Rambla"/>
                <a:sym typeface="Rambla"/>
              </a:defRPr>
            </a:lvl8pPr>
            <a:lvl9pPr marR="0" lvl="8" algn="l" rtl="0">
              <a:spcBef>
                <a:spcPts val="0"/>
              </a:spcBef>
              <a:spcAft>
                <a:spcPts val="0"/>
              </a:spcAft>
              <a:buSzPts val="1400"/>
              <a:buNone/>
              <a:defRPr sz="1800" b="0" i="0" u="none" strike="noStrike" cap="none">
                <a:solidFill>
                  <a:schemeClr val="lt1"/>
                </a:solidFill>
                <a:latin typeface="Rambla"/>
                <a:ea typeface="Rambla"/>
                <a:cs typeface="Rambla"/>
                <a:sym typeface="Rambla"/>
              </a:defRPr>
            </a:lvl9pPr>
          </a:lstStyle>
          <a:p>
            <a:endParaRPr/>
          </a:p>
        </p:txBody>
      </p:sp>
      <p:sp>
        <p:nvSpPr>
          <p:cNvPr id="193" name="Google Shape;193;p30"/>
          <p:cNvSpPr txBox="1">
            <a:spLocks noGrp="1"/>
          </p:cNvSpPr>
          <p:nvPr>
            <p:ph type="sldNum" idx="12"/>
          </p:nvPr>
        </p:nvSpPr>
        <p:spPr>
          <a:xfrm>
            <a:off x="8647272" y="4805958"/>
            <a:ext cx="365700" cy="27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u="none">
                <a:solidFill>
                  <a:schemeClr val="lt1"/>
                </a:solidFill>
                <a:latin typeface="Rambla"/>
                <a:ea typeface="Rambla"/>
                <a:cs typeface="Rambla"/>
                <a:sym typeface="Rambla"/>
              </a:defRPr>
            </a:lvl1pPr>
            <a:lvl2pPr marL="0" marR="0" lvl="1" indent="0" algn="r" rtl="0">
              <a:spcBef>
                <a:spcPts val="0"/>
              </a:spcBef>
              <a:buNone/>
              <a:defRPr sz="1000" b="0" u="none">
                <a:solidFill>
                  <a:schemeClr val="lt1"/>
                </a:solidFill>
                <a:latin typeface="Rambla"/>
                <a:ea typeface="Rambla"/>
                <a:cs typeface="Rambla"/>
                <a:sym typeface="Rambla"/>
              </a:defRPr>
            </a:lvl2pPr>
            <a:lvl3pPr marL="0" marR="0" lvl="2" indent="0" algn="r" rtl="0">
              <a:spcBef>
                <a:spcPts val="0"/>
              </a:spcBef>
              <a:buNone/>
              <a:defRPr sz="1000" b="0" u="none">
                <a:solidFill>
                  <a:schemeClr val="lt1"/>
                </a:solidFill>
                <a:latin typeface="Rambla"/>
                <a:ea typeface="Rambla"/>
                <a:cs typeface="Rambla"/>
                <a:sym typeface="Rambla"/>
              </a:defRPr>
            </a:lvl3pPr>
            <a:lvl4pPr marL="0" marR="0" lvl="3" indent="0" algn="r" rtl="0">
              <a:spcBef>
                <a:spcPts val="0"/>
              </a:spcBef>
              <a:buNone/>
              <a:defRPr sz="1000" b="0" u="none">
                <a:solidFill>
                  <a:schemeClr val="lt1"/>
                </a:solidFill>
                <a:latin typeface="Rambla"/>
                <a:ea typeface="Rambla"/>
                <a:cs typeface="Rambla"/>
                <a:sym typeface="Rambla"/>
              </a:defRPr>
            </a:lvl4pPr>
            <a:lvl5pPr marL="0" marR="0" lvl="4" indent="0" algn="r" rtl="0">
              <a:spcBef>
                <a:spcPts val="0"/>
              </a:spcBef>
              <a:buNone/>
              <a:defRPr sz="1000" b="0" u="none">
                <a:solidFill>
                  <a:schemeClr val="lt1"/>
                </a:solidFill>
                <a:latin typeface="Rambla"/>
                <a:ea typeface="Rambla"/>
                <a:cs typeface="Rambla"/>
                <a:sym typeface="Rambla"/>
              </a:defRPr>
            </a:lvl5pPr>
            <a:lvl6pPr marL="0" marR="0" lvl="5" indent="0" algn="r" rtl="0">
              <a:spcBef>
                <a:spcPts val="0"/>
              </a:spcBef>
              <a:buNone/>
              <a:defRPr sz="1000" b="0" u="none">
                <a:solidFill>
                  <a:schemeClr val="lt1"/>
                </a:solidFill>
                <a:latin typeface="Rambla"/>
                <a:ea typeface="Rambla"/>
                <a:cs typeface="Rambla"/>
                <a:sym typeface="Rambla"/>
              </a:defRPr>
            </a:lvl6pPr>
            <a:lvl7pPr marL="0" marR="0" lvl="6" indent="0" algn="r" rtl="0">
              <a:spcBef>
                <a:spcPts val="0"/>
              </a:spcBef>
              <a:buNone/>
              <a:defRPr sz="1000" b="0" u="none">
                <a:solidFill>
                  <a:schemeClr val="lt1"/>
                </a:solidFill>
                <a:latin typeface="Rambla"/>
                <a:ea typeface="Rambla"/>
                <a:cs typeface="Rambla"/>
                <a:sym typeface="Rambla"/>
              </a:defRPr>
            </a:lvl7pPr>
            <a:lvl8pPr marL="0" marR="0" lvl="7" indent="0" algn="r" rtl="0">
              <a:spcBef>
                <a:spcPts val="0"/>
              </a:spcBef>
              <a:buNone/>
              <a:defRPr sz="1000" b="0" u="none">
                <a:solidFill>
                  <a:schemeClr val="lt1"/>
                </a:solidFill>
                <a:latin typeface="Rambla"/>
                <a:ea typeface="Rambla"/>
                <a:cs typeface="Rambla"/>
                <a:sym typeface="Rambla"/>
              </a:defRPr>
            </a:lvl8pPr>
            <a:lvl9pPr marL="0" marR="0" lvl="8" indent="0" algn="r" rtl="0">
              <a:spcBef>
                <a:spcPts val="0"/>
              </a:spcBef>
              <a:buNone/>
              <a:defRPr sz="1000" b="0" u="none">
                <a:solidFill>
                  <a:schemeClr val="lt1"/>
                </a:solidFill>
                <a:latin typeface="Rambla"/>
                <a:ea typeface="Rambla"/>
                <a:cs typeface="Rambla"/>
                <a:sym typeface="Rambl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201"/>
        <p:cNvGrpSpPr/>
        <p:nvPr/>
      </p:nvGrpSpPr>
      <p:grpSpPr>
        <a:xfrm>
          <a:off x="0" y="0"/>
          <a:ext cx="0" cy="0"/>
          <a:chOff x="0" y="0"/>
          <a:chExt cx="0" cy="0"/>
        </a:xfrm>
      </p:grpSpPr>
      <p:grpSp>
        <p:nvGrpSpPr>
          <p:cNvPr id="202" name="Google Shape;202;p32"/>
          <p:cNvGrpSpPr/>
          <p:nvPr/>
        </p:nvGrpSpPr>
        <p:grpSpPr>
          <a:xfrm>
            <a:off x="-12" y="171449"/>
            <a:ext cx="2138625" cy="4978942"/>
            <a:chOff x="2487613" y="285750"/>
            <a:chExt cx="2428875" cy="5654676"/>
          </a:xfrm>
        </p:grpSpPr>
        <p:sp>
          <p:nvSpPr>
            <p:cNvPr id="203" name="Google Shape;203;p32"/>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 name="Google Shape;204;p32"/>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 name="Google Shape;205;p32"/>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 name="Google Shape;206;p32"/>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 name="Google Shape;207;p32"/>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 name="Google Shape;208;p32"/>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 name="Google Shape;209;p32"/>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 name="Google Shape;210;p32"/>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 name="Google Shape;211;p32"/>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 name="Google Shape;212;p32"/>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 name="Google Shape;213;p32"/>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 name="Google Shape;214;p32"/>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grpSp>
        <p:nvGrpSpPr>
          <p:cNvPr id="215" name="Google Shape;215;p32"/>
          <p:cNvGrpSpPr/>
          <p:nvPr/>
        </p:nvGrpSpPr>
        <p:grpSpPr>
          <a:xfrm>
            <a:off x="20452" y="-589"/>
            <a:ext cx="1767516" cy="5140556"/>
            <a:chOff x="6627813" y="194833"/>
            <a:chExt cx="1952625" cy="5678918"/>
          </a:xfrm>
        </p:grpSpPr>
        <p:sp>
          <p:nvSpPr>
            <p:cNvPr id="216" name="Google Shape;216;p32"/>
            <p:cNvSpPr/>
            <p:nvPr/>
          </p:nvSpPr>
          <p:spPr>
            <a:xfrm>
              <a:off x="6627813" y="194833"/>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 name="Google Shape;217;p32"/>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 name="Google Shape;218;p32"/>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9" name="Google Shape;219;p32"/>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0" name="Google Shape;220;p32"/>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1" name="Google Shape;221;p32"/>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2" name="Google Shape;222;p32"/>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 name="Google Shape;223;p32"/>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 name="Google Shape;224;p32"/>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5" name="Google Shape;225;p32"/>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6" name="Google Shape;226;p32"/>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 name="Google Shape;227;p32"/>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28" name="Google Shape;228;p32"/>
          <p:cNvSpPr/>
          <p:nvPr/>
        </p:nvSpPr>
        <p:spPr>
          <a:xfrm>
            <a:off x="0" y="0"/>
            <a:ext cx="137100" cy="51435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 name="Google Shape;229;p32"/>
          <p:cNvSpPr txBox="1">
            <a:spLocks noGrp="1"/>
          </p:cNvSpPr>
          <p:nvPr>
            <p:ph type="title"/>
          </p:nvPr>
        </p:nvSpPr>
        <p:spPr>
          <a:xfrm>
            <a:off x="1944693" y="468083"/>
            <a:ext cx="6683700" cy="960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230" name="Google Shape;230;p32"/>
          <p:cNvSpPr txBox="1">
            <a:spLocks noGrp="1"/>
          </p:cNvSpPr>
          <p:nvPr>
            <p:ph type="body" idx="1"/>
          </p:nvPr>
        </p:nvSpPr>
        <p:spPr>
          <a:xfrm>
            <a:off x="1941909" y="1600200"/>
            <a:ext cx="6686400" cy="2914800"/>
          </a:xfrm>
          <a:prstGeom prst="rect">
            <a:avLst/>
          </a:prstGeom>
          <a:noFill/>
          <a:ln>
            <a:noFill/>
          </a:ln>
        </p:spPr>
        <p:txBody>
          <a:bodyPr spcFirstLastPara="1" wrap="square" lIns="68575" tIns="34275" rIns="68575" bIns="34275" anchor="t" anchorCtr="0">
            <a:noAutofit/>
          </a:bodyPr>
          <a:lstStyle>
            <a:lvl1pPr marL="457200" marR="0" lvl="0" indent="-317500" algn="l" rtl="0">
              <a:spcBef>
                <a:spcPts val="8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8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8450" algn="l" rtl="0">
              <a:spcBef>
                <a:spcPts val="800"/>
              </a:spcBef>
              <a:spcAft>
                <a:spcPts val="0"/>
              </a:spcAft>
              <a:buClr>
                <a:schemeClr val="accent1"/>
              </a:buClr>
              <a:buSzPts val="1100"/>
              <a:buFont typeface="Noto Sans Symbols"/>
              <a:buChar char="•"/>
              <a:defRPr sz="110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80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31" name="Google Shape;231;p32"/>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32" name="Google Shape;232;p32"/>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33" name="Google Shape;233;p32"/>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5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15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15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15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15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15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15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15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15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cxnSp>
        <p:nvCxnSpPr>
          <p:cNvPr id="362" name="Google Shape;362;p50"/>
          <p:cNvCxnSpPr/>
          <p:nvPr/>
        </p:nvCxnSpPr>
        <p:spPr>
          <a:xfrm>
            <a:off x="8763000" y="0"/>
            <a:ext cx="0" cy="5143500"/>
          </a:xfrm>
          <a:prstGeom prst="straightConnector1">
            <a:avLst/>
          </a:prstGeom>
          <a:noFill/>
          <a:ln w="38100" cap="flat" cmpd="sng">
            <a:solidFill>
              <a:srgbClr val="FEC2AC">
                <a:alpha val="92940"/>
              </a:srgbClr>
            </a:solidFill>
            <a:prstDash val="solid"/>
            <a:round/>
            <a:headEnd type="none" w="sm" len="sm"/>
            <a:tailEnd type="none" w="sm" len="sm"/>
          </a:ln>
        </p:spPr>
      </p:cxnSp>
      <p:sp>
        <p:nvSpPr>
          <p:cNvPr id="363" name="Google Shape;363;p50"/>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Century Schoolbook"/>
              <a:buNone/>
              <a:defRPr sz="3000" b="0" i="0" u="none" strike="noStrike" cap="small">
                <a:solidFill>
                  <a:schemeClr val="dk2"/>
                </a:solidFill>
                <a:latin typeface="Century Schoolbook"/>
                <a:ea typeface="Century Schoolbook"/>
                <a:cs typeface="Century Schoolbook"/>
                <a:sym typeface="Century Schoolboo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64" name="Google Shape;364;p50"/>
          <p:cNvSpPr txBox="1">
            <a:spLocks noGrp="1"/>
          </p:cNvSpPr>
          <p:nvPr>
            <p:ph type="body" idx="1"/>
          </p:nvPr>
        </p:nvSpPr>
        <p:spPr>
          <a:xfrm>
            <a:off x="457200" y="1200150"/>
            <a:ext cx="7467600" cy="3655500"/>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dk1"/>
                </a:solidFill>
                <a:latin typeface="Century Schoolbook"/>
                <a:ea typeface="Century Schoolbook"/>
                <a:cs typeface="Century Schoolbook"/>
                <a:sym typeface="Century Schoolbook"/>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dk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DE7530"/>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2AC"/>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297688" algn="l" rtl="0">
              <a:spcBef>
                <a:spcPts val="320"/>
              </a:spcBef>
              <a:spcAft>
                <a:spcPts val="0"/>
              </a:spcAft>
              <a:buClr>
                <a:srgbClr val="BBC9E9"/>
              </a:buClr>
              <a:buSzPts val="1088"/>
              <a:buFont typeface="Noto Sans Symbols"/>
              <a:buChar char="●"/>
              <a:defRPr sz="1600" b="0" i="0" u="none" strike="noStrike" cap="none">
                <a:solidFill>
                  <a:schemeClr val="dk1"/>
                </a:solidFill>
                <a:latin typeface="Century Schoolbook"/>
                <a:ea typeface="Century Schoolbook"/>
                <a:cs typeface="Century Schoolbook"/>
                <a:sym typeface="Century Schoolbook"/>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FEC2AC"/>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DE7530"/>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365" name="Google Shape;365;p50"/>
          <p:cNvSpPr txBox="1">
            <a:spLocks noGrp="1"/>
          </p:cNvSpPr>
          <p:nvPr>
            <p:ph type="dt" idx="10"/>
          </p:nvPr>
        </p:nvSpPr>
        <p:spPr>
          <a:xfrm rot="5400000">
            <a:off x="7840884" y="763526"/>
            <a:ext cx="1509000" cy="3840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6" name="Google Shape;366;p50"/>
          <p:cNvSpPr txBox="1">
            <a:spLocks noGrp="1"/>
          </p:cNvSpPr>
          <p:nvPr>
            <p:ph type="ftr" idx="11"/>
          </p:nvPr>
        </p:nvSpPr>
        <p:spPr>
          <a:xfrm rot="5400000">
            <a:off x="7390266" y="2757240"/>
            <a:ext cx="2400300" cy="365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367" name="Google Shape;367;p50"/>
          <p:cNvCxnSpPr/>
          <p:nvPr/>
        </p:nvCxnSpPr>
        <p:spPr>
          <a:xfrm>
            <a:off x="76200" y="0"/>
            <a:ext cx="0" cy="5143500"/>
          </a:xfrm>
          <a:prstGeom prst="straightConnector1">
            <a:avLst/>
          </a:prstGeom>
          <a:noFill/>
          <a:ln w="57150" cap="flat" cmpd="thickThin">
            <a:solidFill>
              <a:srgbClr val="FEC2AC"/>
            </a:solidFill>
            <a:prstDash val="solid"/>
            <a:round/>
            <a:headEnd type="none" w="sm" len="sm"/>
            <a:tailEnd type="none" w="sm" len="sm"/>
          </a:ln>
        </p:spPr>
      </p:cxnSp>
      <p:cxnSp>
        <p:nvCxnSpPr>
          <p:cNvPr id="368" name="Google Shape;368;p50"/>
          <p:cNvCxnSpPr/>
          <p:nvPr/>
        </p:nvCxnSpPr>
        <p:spPr>
          <a:xfrm>
            <a:off x="8991600" y="0"/>
            <a:ext cx="0" cy="5143500"/>
          </a:xfrm>
          <a:prstGeom prst="straightConnector1">
            <a:avLst/>
          </a:prstGeom>
          <a:noFill/>
          <a:ln w="19050" cap="flat" cmpd="sng">
            <a:solidFill>
              <a:schemeClr val="accent1"/>
            </a:solidFill>
            <a:prstDash val="solid"/>
            <a:round/>
            <a:headEnd type="none" w="sm" len="sm"/>
            <a:tailEnd type="none" w="sm" len="sm"/>
          </a:ln>
        </p:spPr>
      </p:cxnSp>
      <p:sp>
        <p:nvSpPr>
          <p:cNvPr id="369" name="Google Shape;369;p50"/>
          <p:cNvSpPr/>
          <p:nvPr/>
        </p:nvSpPr>
        <p:spPr>
          <a:xfrm>
            <a:off x="8839200" y="0"/>
            <a:ext cx="304800" cy="5143500"/>
          </a:xfrm>
          <a:prstGeom prst="rect">
            <a:avLst/>
          </a:prstGeom>
          <a:solidFill>
            <a:srgbClr val="FEC2AC">
              <a:alpha val="866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cxnSp>
        <p:nvCxnSpPr>
          <p:cNvPr id="370" name="Google Shape;370;p50"/>
          <p:cNvCxnSpPr/>
          <p:nvPr/>
        </p:nvCxnSpPr>
        <p:spPr>
          <a:xfrm>
            <a:off x="8915400" y="0"/>
            <a:ext cx="0" cy="5143500"/>
          </a:xfrm>
          <a:prstGeom prst="straightConnector1">
            <a:avLst/>
          </a:prstGeom>
          <a:noFill/>
          <a:ln w="9525" cap="flat" cmpd="sng">
            <a:solidFill>
              <a:schemeClr val="accent1"/>
            </a:solidFill>
            <a:prstDash val="solid"/>
            <a:round/>
            <a:headEnd type="none" w="sm" len="sm"/>
            <a:tailEnd type="none" w="sm" len="sm"/>
          </a:ln>
        </p:spPr>
      </p:cxnSp>
      <p:sp>
        <p:nvSpPr>
          <p:cNvPr id="371" name="Google Shape;371;p50"/>
          <p:cNvSpPr/>
          <p:nvPr/>
        </p:nvSpPr>
        <p:spPr>
          <a:xfrm>
            <a:off x="8156448" y="4286250"/>
            <a:ext cx="548700" cy="411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72" name="Google Shape;372;p50"/>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1pPr>
            <a:lvl2pPr marL="0" marR="0" lvl="1"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2pPr>
            <a:lvl3pPr marL="0" marR="0" lvl="2"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3pPr>
            <a:lvl4pPr marL="0" marR="0" lvl="3"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4pPr>
            <a:lvl5pPr marL="0" marR="0" lvl="4"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5pPr>
            <a:lvl6pPr marL="0" marR="0" lvl="5"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6pPr>
            <a:lvl7pPr marL="0" marR="0" lvl="6"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7pPr>
            <a:lvl8pPr marL="0" marR="0" lvl="7"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8pPr>
            <a:lvl9pPr marL="0" marR="0" lvl="8"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Greek_language" TargetMode="External"/><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Εικόνα 2" descr="Εικόνα που περιέχει κείμενο, επιχειρηματική κάρτα&#10;&#10;Περιγραφή που δημιουργήθηκε αυτόματα">
            <a:extLst>
              <a:ext uri="{FF2B5EF4-FFF2-40B4-BE49-F238E27FC236}">
                <a16:creationId xmlns:a16="http://schemas.microsoft.com/office/drawing/2014/main" id="{514A9CC0-10EE-4241-BFA4-20E6DA871A54}"/>
              </a:ext>
            </a:extLst>
          </p:cNvPr>
          <p:cNvPicPr>
            <a:picLocks noChangeAspect="1"/>
          </p:cNvPicPr>
          <p:nvPr/>
        </p:nvPicPr>
        <p:blipFill>
          <a:blip r:embed="rId2"/>
          <a:stretch>
            <a:fillRect/>
          </a:stretch>
        </p:blipFill>
        <p:spPr>
          <a:xfrm>
            <a:off x="1690577" y="0"/>
            <a:ext cx="5730950" cy="5143500"/>
          </a:xfrm>
          <a:prstGeom prst="rect">
            <a:avLst/>
          </a:prstGeom>
          <a:solidFill>
            <a:srgbClr val="00B050"/>
          </a:solidFill>
          <a:ln>
            <a:solidFill>
              <a:schemeClr val="accent6"/>
            </a:solidFill>
          </a:ln>
        </p:spPr>
      </p:pic>
    </p:spTree>
    <p:extLst>
      <p:ext uri="{BB962C8B-B14F-4D97-AF65-F5344CB8AC3E}">
        <p14:creationId xmlns:p14="http://schemas.microsoft.com/office/powerpoint/2010/main" val="203375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1"/>
          <p:cNvSpPr txBox="1">
            <a:spLocks noGrp="1"/>
          </p:cNvSpPr>
          <p:nvPr>
            <p:ph type="title"/>
          </p:nvPr>
        </p:nvSpPr>
        <p:spPr>
          <a:xfrm>
            <a:off x="901525" y="334575"/>
            <a:ext cx="7493100" cy="732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highlight>
                  <a:srgbClr val="CCCCCC"/>
                </a:highlight>
                <a:latin typeface="Playfair Display"/>
                <a:ea typeface="Playfair Display"/>
                <a:cs typeface="Playfair Display"/>
                <a:sym typeface="Playfair Display"/>
              </a:rPr>
              <a:t>MINT and Spearmint - μέντα και δυόσμος </a:t>
            </a:r>
            <a:endParaRPr sz="3000">
              <a:highlight>
                <a:srgbClr val="CCCCCC"/>
              </a:highlight>
              <a:latin typeface="Playfair Display"/>
              <a:ea typeface="Playfair Display"/>
              <a:cs typeface="Playfair Display"/>
              <a:sym typeface="Playfair Display"/>
            </a:endParaRPr>
          </a:p>
        </p:txBody>
      </p:sp>
      <p:sp>
        <p:nvSpPr>
          <p:cNvPr id="556" name="Google Shape;556;p71"/>
          <p:cNvSpPr txBox="1">
            <a:spLocks noGrp="1"/>
          </p:cNvSpPr>
          <p:nvPr>
            <p:ph type="body" idx="1"/>
          </p:nvPr>
        </p:nvSpPr>
        <p:spPr>
          <a:xfrm>
            <a:off x="5590100" y="1066875"/>
            <a:ext cx="3038400" cy="4076700"/>
          </a:xfrm>
          <a:prstGeom prst="rect">
            <a:avLst/>
          </a:prstGeom>
        </p:spPr>
        <p:txBody>
          <a:bodyPr spcFirstLastPara="1" wrap="square" lIns="68575" tIns="34275" rIns="68575" bIns="34275" anchor="ctr" anchorCtr="0">
            <a:noAutofit/>
          </a:bodyPr>
          <a:lstStyle/>
          <a:p>
            <a:pPr marL="457200" lvl="0" indent="-381000" algn="l" rtl="0">
              <a:spcBef>
                <a:spcPts val="800"/>
              </a:spcBef>
              <a:spcAft>
                <a:spcPts val="0"/>
              </a:spcAft>
              <a:buSzPts val="2400"/>
              <a:buChar char="•"/>
            </a:pPr>
            <a:r>
              <a:rPr lang="en" sz="2400"/>
              <a:t>Help relieve from irritable bowel syndrome and indigestion</a:t>
            </a:r>
            <a:endParaRPr sz="2400"/>
          </a:p>
          <a:p>
            <a:pPr marL="457200" lvl="0" indent="-381000" algn="l" rtl="0">
              <a:spcBef>
                <a:spcPts val="0"/>
              </a:spcBef>
              <a:spcAft>
                <a:spcPts val="0"/>
              </a:spcAft>
              <a:buSzPts val="2400"/>
              <a:buChar char="•"/>
            </a:pPr>
            <a:r>
              <a:rPr lang="en" sz="2400"/>
              <a:t>Decrease cold symptoms</a:t>
            </a:r>
            <a:endParaRPr sz="2400"/>
          </a:p>
          <a:p>
            <a:pPr marL="457200" lvl="0" indent="-381000" algn="l" rtl="0">
              <a:spcBef>
                <a:spcPts val="0"/>
              </a:spcBef>
              <a:spcAft>
                <a:spcPts val="0"/>
              </a:spcAft>
              <a:buSzPts val="2400"/>
              <a:buChar char="•"/>
            </a:pPr>
            <a:r>
              <a:rPr lang="en" sz="2400"/>
              <a:t>Stop bad breath</a:t>
            </a:r>
            <a:endParaRPr sz="2400"/>
          </a:p>
          <a:p>
            <a:pPr marL="457200" lvl="0" indent="-381000" algn="l" rtl="0">
              <a:spcBef>
                <a:spcPts val="0"/>
              </a:spcBef>
              <a:spcAft>
                <a:spcPts val="0"/>
              </a:spcAft>
              <a:buSzPts val="2400"/>
              <a:buChar char="•"/>
            </a:pPr>
            <a:r>
              <a:rPr lang="en" sz="2400"/>
              <a:t>Boost brain function</a:t>
            </a:r>
            <a:endParaRPr sz="2400"/>
          </a:p>
        </p:txBody>
      </p:sp>
      <p:sp>
        <p:nvSpPr>
          <p:cNvPr id="557" name="Google Shape;557;p71"/>
          <p:cNvSpPr txBox="1">
            <a:spLocks noGrp="1"/>
          </p:cNvSpPr>
          <p:nvPr>
            <p:ph type="body" idx="2"/>
          </p:nvPr>
        </p:nvSpPr>
        <p:spPr>
          <a:xfrm>
            <a:off x="1941909" y="1198960"/>
            <a:ext cx="2628900" cy="31968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558" name="Google Shape;558;p71"/>
          <p:cNvPicPr preferRelativeResize="0"/>
          <p:nvPr/>
        </p:nvPicPr>
        <p:blipFill>
          <a:blip r:embed="rId3">
            <a:alphaModFix/>
          </a:blip>
          <a:stretch>
            <a:fillRect/>
          </a:stretch>
        </p:blipFill>
        <p:spPr>
          <a:xfrm>
            <a:off x="488925" y="1198950"/>
            <a:ext cx="5024174" cy="3944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2"/>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000"/>
              <a:buFont typeface="Century Schoolbook"/>
              <a:buNone/>
            </a:pPr>
            <a:r>
              <a:rPr lang="en"/>
              <a:t>NANE ÇAYI – </a:t>
            </a:r>
            <a:r>
              <a:rPr lang="en">
                <a:solidFill>
                  <a:srgbClr val="FF0000"/>
                </a:solidFill>
              </a:rPr>
              <a:t>MINT TEA</a:t>
            </a:r>
            <a:endParaRPr>
              <a:solidFill>
                <a:srgbClr val="FF0000"/>
              </a:solidFill>
            </a:endParaRPr>
          </a:p>
        </p:txBody>
      </p:sp>
      <p:sp>
        <p:nvSpPr>
          <p:cNvPr id="564" name="Google Shape;564;p72"/>
          <p:cNvSpPr txBox="1">
            <a:spLocks noGrp="1"/>
          </p:cNvSpPr>
          <p:nvPr>
            <p:ph type="body" idx="1"/>
          </p:nvPr>
        </p:nvSpPr>
        <p:spPr>
          <a:xfrm>
            <a:off x="457200" y="1200150"/>
            <a:ext cx="7467600" cy="3655500"/>
          </a:xfrm>
          <a:prstGeom prst="rect">
            <a:avLst/>
          </a:prstGeom>
          <a:noFill/>
          <a:ln>
            <a:noFill/>
          </a:ln>
        </p:spPr>
        <p:txBody>
          <a:bodyPr spcFirstLastPara="1" wrap="square" lIns="91425" tIns="45700" rIns="91425" bIns="45700" anchor="t" anchorCtr="0">
            <a:noAutofit/>
          </a:bodyPr>
          <a:lstStyle/>
          <a:p>
            <a:pPr marL="274320" lvl="0" indent="-274320" algn="l" rtl="0">
              <a:spcBef>
                <a:spcPts val="600"/>
              </a:spcBef>
              <a:spcAft>
                <a:spcPts val="0"/>
              </a:spcAft>
              <a:buSzPts val="1680"/>
              <a:buChar char="•"/>
            </a:pPr>
            <a:r>
              <a:rPr lang="en">
                <a:solidFill>
                  <a:srgbClr val="FF0000"/>
                </a:solidFill>
              </a:rPr>
              <a:t>Reduces nausea</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Accelerates digestion</a:t>
            </a:r>
            <a:endParaRPr>
              <a:solidFill>
                <a:srgbClr val="FF0000"/>
              </a:solidFill>
            </a:endParaRPr>
          </a:p>
          <a:p>
            <a:pPr marL="274320" lvl="0" indent="-247650" algn="l" rtl="0">
              <a:spcBef>
                <a:spcPts val="600"/>
              </a:spcBef>
              <a:spcAft>
                <a:spcPts val="0"/>
              </a:spcAft>
              <a:buClr>
                <a:srgbClr val="FF0000"/>
              </a:buClr>
              <a:buSzPts val="1260"/>
              <a:buChar char="•"/>
            </a:pPr>
            <a:r>
              <a:rPr lang="en">
                <a:solidFill>
                  <a:srgbClr val="FF0000"/>
                </a:solidFill>
              </a:rPr>
              <a:t>Lowers cholesterol</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Helps calm down</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Removes smells</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Rich in omega 3</a:t>
            </a:r>
            <a:endParaRPr>
              <a:solidFill>
                <a:srgbClr val="FF0000"/>
              </a:solidFill>
            </a:endParaRPr>
          </a:p>
        </p:txBody>
      </p:sp>
      <p:pic>
        <p:nvPicPr>
          <p:cNvPr id="565" name="Google Shape;565;p72" descr="nane-cayi.jpg"/>
          <p:cNvPicPr preferRelativeResize="0"/>
          <p:nvPr/>
        </p:nvPicPr>
        <p:blipFill rotWithShape="1">
          <a:blip r:embed="rId3">
            <a:alphaModFix/>
          </a:blip>
          <a:srcRect/>
          <a:stretch/>
        </p:blipFill>
        <p:spPr>
          <a:xfrm>
            <a:off x="3757525" y="2251103"/>
            <a:ext cx="4167275" cy="26045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3"/>
          <p:cNvSpPr txBox="1">
            <a:spLocks noGrp="1"/>
          </p:cNvSpPr>
          <p:nvPr>
            <p:ph type="body" idx="2"/>
          </p:nvPr>
        </p:nvSpPr>
        <p:spPr>
          <a:xfrm>
            <a:off x="4024450" y="1063238"/>
            <a:ext cx="4662300" cy="26478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SzPts val="1761"/>
              <a:buNone/>
            </a:pPr>
            <a:r>
              <a:rPr lang="en" sz="2590"/>
              <a:t>    </a:t>
            </a:r>
            <a:r>
              <a:rPr lang="en" sz="2035"/>
              <a:t>The gramigna is a very widespread plant in the period that goes from May until December. We can find it either in small tufts or in large carpets. It has a stem from which sprout many leaves from 3 to 7 that remind a helix these are green or purple. </a:t>
            </a:r>
            <a:endParaRPr sz="2035"/>
          </a:p>
        </p:txBody>
      </p:sp>
      <p:sp>
        <p:nvSpPr>
          <p:cNvPr id="571" name="Google Shape;571;p7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Gramigna </a:t>
            </a:r>
            <a:r>
              <a:rPr lang="en" sz="2400" i="1"/>
              <a:t>(Cynodon Dactylon) - αγριάδα</a:t>
            </a:r>
            <a:endParaRPr sz="2400" i="1"/>
          </a:p>
        </p:txBody>
      </p:sp>
      <p:pic>
        <p:nvPicPr>
          <p:cNvPr id="572" name="Google Shape;572;p73" descr="Risultati immagini per gramigna"/>
          <p:cNvPicPr preferRelativeResize="0">
            <a:picLocks noGrp="1"/>
          </p:cNvPicPr>
          <p:nvPr>
            <p:ph type="body" idx="1"/>
          </p:nvPr>
        </p:nvPicPr>
        <p:blipFill rotWithShape="1">
          <a:blip r:embed="rId3">
            <a:alphaModFix/>
          </a:blip>
          <a:srcRect/>
          <a:stretch/>
        </p:blipFill>
        <p:spPr>
          <a:xfrm>
            <a:off x="251525" y="1201181"/>
            <a:ext cx="3600300" cy="1986600"/>
          </a:xfrm>
          <a:prstGeom prst="rect">
            <a:avLst/>
          </a:prstGeom>
          <a:noFill/>
          <a:ln>
            <a:noFill/>
          </a:ln>
          <a:effectLst>
            <a:reflection stA="50000" endA="300" endPos="90000" fadeDir="5400012" sy="-100000" algn="bl" rotWithShape="0"/>
          </a:effectLst>
        </p:spPr>
      </p:pic>
      <p:sp>
        <p:nvSpPr>
          <p:cNvPr id="573" name="Google Shape;573;p73"/>
          <p:cNvSpPr/>
          <p:nvPr/>
        </p:nvSpPr>
        <p:spPr>
          <a:xfrm>
            <a:off x="251525" y="3403331"/>
            <a:ext cx="8892600" cy="156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Rambla"/>
              <a:buNone/>
            </a:pPr>
            <a:r>
              <a:rPr lang="en" sz="2000">
                <a:solidFill>
                  <a:schemeClr val="lt1"/>
                </a:solidFill>
                <a:latin typeface="Rambla"/>
                <a:ea typeface="Rambla"/>
                <a:cs typeface="Rambla"/>
                <a:sym typeface="Rambla"/>
              </a:rPr>
              <a:t>This plant has the roots that go very deep is that branch out in all directions, in fact the peasants to eradicate it used a particular hoe that came very deep to eradicate. This plant is very common in agricultural areas. From this plant they obtained excellent refreshing and depurative even for inflammation was also an excellent nutrition for horse and donkeys.</a:t>
            </a:r>
            <a:endParaRPr sz="2000">
              <a:solidFill>
                <a:schemeClr val="lt1"/>
              </a:solidFill>
              <a:latin typeface="Rambla"/>
              <a:ea typeface="Rambla"/>
              <a:cs typeface="Rambla"/>
              <a:sym typeface="Rambla"/>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4"/>
          <p:cNvSpPr txBox="1">
            <a:spLocks noGrp="1"/>
          </p:cNvSpPr>
          <p:nvPr>
            <p:ph type="body" idx="2"/>
          </p:nvPr>
        </p:nvSpPr>
        <p:spPr>
          <a:xfrm>
            <a:off x="4211960" y="681540"/>
            <a:ext cx="4932000" cy="2052300"/>
          </a:xfrm>
          <a:prstGeom prst="rect">
            <a:avLst/>
          </a:prstGeom>
          <a:noFill/>
          <a:ln>
            <a:noFill/>
          </a:ln>
        </p:spPr>
        <p:txBody>
          <a:bodyPr spcFirstLastPara="1" wrap="square" lIns="91425" tIns="45700" rIns="91425" bIns="45700" anchor="t" anchorCtr="0">
            <a:noAutofit/>
          </a:bodyPr>
          <a:lstStyle/>
          <a:p>
            <a:pPr marL="365760" lvl="0" indent="0" algn="l" rtl="0">
              <a:spcBef>
                <a:spcPts val="0"/>
              </a:spcBef>
              <a:spcAft>
                <a:spcPts val="0"/>
              </a:spcAft>
              <a:buSzPts val="1088"/>
              <a:buNone/>
            </a:pPr>
            <a:r>
              <a:rPr lang="en" sz="1600"/>
              <a:t>It's a cultivable plant, but it's born everywhere naturally between June and July.</a:t>
            </a:r>
            <a:endParaRPr/>
          </a:p>
          <a:p>
            <a:pPr marL="365760" lvl="0" indent="0" algn="l" rtl="0">
              <a:spcBef>
                <a:spcPts val="400"/>
              </a:spcBef>
              <a:spcAft>
                <a:spcPts val="0"/>
              </a:spcAft>
              <a:buSzPts val="1088"/>
              <a:buNone/>
            </a:pPr>
            <a:r>
              <a:rPr lang="en" sz="1600"/>
              <a:t>To receive the aroma the flowered ends are joined in bunches and they are left to dry under the sun for a week. Then the bunches are rubbed in the hands and the fragments are collected. These will be sieved to collect the aromatic component that will be placed in glass beaker.</a:t>
            </a:r>
            <a:endParaRPr/>
          </a:p>
        </p:txBody>
      </p:sp>
      <p:sp>
        <p:nvSpPr>
          <p:cNvPr id="579" name="Google Shape;579;p74"/>
          <p:cNvSpPr txBox="1">
            <a:spLocks noGrp="1"/>
          </p:cNvSpPr>
          <p:nvPr>
            <p:ph type="title"/>
          </p:nvPr>
        </p:nvSpPr>
        <p:spPr>
          <a:xfrm>
            <a:off x="374848" y="-128550"/>
            <a:ext cx="61413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Oregano </a:t>
            </a:r>
            <a:r>
              <a:rPr lang="en" sz="2700" i="1"/>
              <a:t>(Origanum vulgare)</a:t>
            </a:r>
            <a:endParaRPr sz="2700"/>
          </a:p>
        </p:txBody>
      </p:sp>
      <p:pic>
        <p:nvPicPr>
          <p:cNvPr id="580" name="Google Shape;580;p74" descr="Risultati immagini per oregano flowers"/>
          <p:cNvPicPr preferRelativeResize="0">
            <a:picLocks noGrp="1"/>
          </p:cNvPicPr>
          <p:nvPr>
            <p:ph type="body" idx="1"/>
          </p:nvPr>
        </p:nvPicPr>
        <p:blipFill rotWithShape="1">
          <a:blip r:embed="rId3">
            <a:alphaModFix/>
          </a:blip>
          <a:srcRect/>
          <a:stretch/>
        </p:blipFill>
        <p:spPr>
          <a:xfrm>
            <a:off x="251520" y="627534"/>
            <a:ext cx="4248600" cy="2430300"/>
          </a:xfrm>
          <a:prstGeom prst="rect">
            <a:avLst/>
          </a:prstGeom>
          <a:noFill/>
          <a:ln>
            <a:noFill/>
          </a:ln>
          <a:effectLst>
            <a:outerShdw blurRad="190500" algn="tl" rotWithShape="0">
              <a:srgbClr val="000000">
                <a:alpha val="69800"/>
              </a:srgbClr>
            </a:outerShdw>
          </a:effectLst>
        </p:spPr>
      </p:pic>
      <p:sp>
        <p:nvSpPr>
          <p:cNvPr id="581" name="Google Shape;581;p74"/>
          <p:cNvSpPr/>
          <p:nvPr/>
        </p:nvSpPr>
        <p:spPr>
          <a:xfrm>
            <a:off x="323528" y="3327834"/>
            <a:ext cx="4896600" cy="17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Southern oregano was the spice of the poor and it was one of the basic ingredients of the people's diet.</a:t>
            </a:r>
            <a:endParaRPr/>
          </a:p>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Even today it is the most typical ingredient of</a:t>
            </a:r>
            <a:endParaRPr/>
          </a:p>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Mediterranean foods, like our slice of toasted bread, flavoured with garlic and oregano and seasoned with oil, salt and tomatoes.</a:t>
            </a:r>
            <a:endParaRPr/>
          </a:p>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 </a:t>
            </a:r>
            <a:endParaRPr/>
          </a:p>
          <a:p>
            <a:pPr marL="0" marR="0" lvl="0" indent="0" algn="l" rtl="0">
              <a:spcBef>
                <a:spcPts val="0"/>
              </a:spcBef>
              <a:spcAft>
                <a:spcPts val="0"/>
              </a:spcAft>
              <a:buNone/>
            </a:pPr>
            <a:endParaRPr sz="1600">
              <a:solidFill>
                <a:schemeClr val="lt1"/>
              </a:solidFill>
              <a:latin typeface="Rambla"/>
              <a:ea typeface="Rambla"/>
              <a:cs typeface="Rambla"/>
              <a:sym typeface="Rambla"/>
            </a:endParaRPr>
          </a:p>
        </p:txBody>
      </p:sp>
      <p:pic>
        <p:nvPicPr>
          <p:cNvPr id="582" name="Google Shape;582;p74" descr="Risultati immagini per oregano"/>
          <p:cNvPicPr preferRelativeResize="0"/>
          <p:nvPr/>
        </p:nvPicPr>
        <p:blipFill rotWithShape="1">
          <a:blip r:embed="rId4">
            <a:alphaModFix/>
          </a:blip>
          <a:srcRect/>
          <a:stretch/>
        </p:blipFill>
        <p:spPr>
          <a:xfrm>
            <a:off x="5148064" y="2517744"/>
            <a:ext cx="3528393" cy="2376265"/>
          </a:xfrm>
          <a:prstGeom prst="rect">
            <a:avLst/>
          </a:prstGeom>
          <a:noFill/>
          <a:ln>
            <a:noFill/>
          </a:ln>
          <a:effectLst>
            <a:outerShdw blurRad="292100" dist="139700" dir="2700000" algn="tl" rotWithShape="0">
              <a:srgbClr val="333333">
                <a:alpha val="64709"/>
              </a:srgbClr>
            </a:outerShdw>
          </a:effectLst>
        </p:spPr>
      </p:pic>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5"/>
          <p:cNvSpPr txBox="1">
            <a:spLocks noGrp="1"/>
          </p:cNvSpPr>
          <p:nvPr>
            <p:ph type="title"/>
          </p:nvPr>
        </p:nvSpPr>
        <p:spPr>
          <a:xfrm>
            <a:off x="1944693" y="468083"/>
            <a:ext cx="6683700" cy="9606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t>Oregano</a:t>
            </a:r>
            <a:endParaRPr/>
          </a:p>
        </p:txBody>
      </p:sp>
      <p:sp>
        <p:nvSpPr>
          <p:cNvPr id="588" name="Google Shape;588;p75"/>
          <p:cNvSpPr txBox="1">
            <a:spLocks noGrp="1"/>
          </p:cNvSpPr>
          <p:nvPr>
            <p:ph type="body" idx="1"/>
          </p:nvPr>
        </p:nvSpPr>
        <p:spPr>
          <a:xfrm>
            <a:off x="1202531" y="1594669"/>
            <a:ext cx="3063000" cy="2833200"/>
          </a:xfrm>
          <a:prstGeom prst="rect">
            <a:avLst/>
          </a:prstGeom>
        </p:spPr>
        <p:txBody>
          <a:bodyPr spcFirstLastPara="1" wrap="square" lIns="68575" tIns="34275" rIns="68575" bIns="34275" anchor="t" anchorCtr="0">
            <a:noAutofit/>
          </a:bodyPr>
          <a:lstStyle/>
          <a:p>
            <a:pPr marL="342900" lvl="0" indent="-254000" algn="l" rtl="0">
              <a:spcBef>
                <a:spcPts val="800"/>
              </a:spcBef>
              <a:spcAft>
                <a:spcPts val="0"/>
              </a:spcAft>
              <a:buSzPts val="1400"/>
              <a:buChar char="•"/>
            </a:pPr>
            <a:r>
              <a:rPr lang="en"/>
              <a:t>Oregano is a </a:t>
            </a:r>
            <a:r>
              <a:rPr lang="en" b="1"/>
              <a:t>culinary herb</a:t>
            </a:r>
            <a:r>
              <a:rPr lang="en"/>
              <a:t>, </a:t>
            </a:r>
            <a:endParaRPr/>
          </a:p>
          <a:p>
            <a:pPr marL="342900" lvl="0" indent="0" algn="l" rtl="0">
              <a:spcBef>
                <a:spcPts val="800"/>
              </a:spcBef>
              <a:spcAft>
                <a:spcPts val="0"/>
              </a:spcAft>
              <a:buNone/>
            </a:pPr>
            <a:r>
              <a:rPr lang="en"/>
              <a:t>used for the flavor of its leaves, </a:t>
            </a:r>
            <a:endParaRPr/>
          </a:p>
          <a:p>
            <a:pPr marL="342900" lvl="0" indent="0" algn="l" rtl="0">
              <a:spcBef>
                <a:spcPts val="800"/>
              </a:spcBef>
              <a:spcAft>
                <a:spcPts val="0"/>
              </a:spcAft>
              <a:buNone/>
            </a:pPr>
            <a:r>
              <a:rPr lang="en"/>
              <a:t>which can be more flavorful </a:t>
            </a:r>
            <a:endParaRPr/>
          </a:p>
          <a:p>
            <a:pPr marL="342900" lvl="0" indent="0" algn="l" rtl="0">
              <a:spcBef>
                <a:spcPts val="800"/>
              </a:spcBef>
              <a:spcAft>
                <a:spcPts val="0"/>
              </a:spcAft>
              <a:buNone/>
            </a:pPr>
            <a:r>
              <a:rPr lang="en"/>
              <a:t>when dried than fresh</a:t>
            </a:r>
            <a:endParaRPr/>
          </a:p>
          <a:p>
            <a:pPr marL="342900" lvl="0" indent="0" algn="l" rtl="0">
              <a:spcBef>
                <a:spcPts val="800"/>
              </a:spcBef>
              <a:spcAft>
                <a:spcPts val="0"/>
              </a:spcAft>
              <a:buNone/>
            </a:pPr>
            <a:endParaRPr/>
          </a:p>
          <a:p>
            <a:pPr marL="342900" lvl="0" indent="-254000" algn="l" rtl="0">
              <a:spcBef>
                <a:spcPts val="800"/>
              </a:spcBef>
              <a:spcAft>
                <a:spcPts val="0"/>
              </a:spcAft>
              <a:buSzPts val="1400"/>
              <a:buChar char="•"/>
            </a:pPr>
            <a:r>
              <a:rPr lang="en"/>
              <a:t>It has an </a:t>
            </a:r>
            <a:r>
              <a:rPr lang="en" b="1"/>
              <a:t>aromatic, warm, </a:t>
            </a:r>
            <a:endParaRPr b="1"/>
          </a:p>
          <a:p>
            <a:pPr marL="342900" lvl="0" indent="0" algn="l" rtl="0">
              <a:spcBef>
                <a:spcPts val="800"/>
              </a:spcBef>
              <a:spcAft>
                <a:spcPts val="0"/>
              </a:spcAft>
              <a:buNone/>
            </a:pPr>
            <a:r>
              <a:rPr lang="en" b="1"/>
              <a:t>and slightly bitter taste</a:t>
            </a:r>
            <a:r>
              <a:rPr lang="en"/>
              <a:t>, </a:t>
            </a:r>
            <a:endParaRPr/>
          </a:p>
          <a:p>
            <a:pPr marL="342900" lvl="0" indent="0" algn="l" rtl="0">
              <a:spcBef>
                <a:spcPts val="800"/>
              </a:spcBef>
              <a:spcAft>
                <a:spcPts val="0"/>
              </a:spcAft>
              <a:buNone/>
            </a:pPr>
            <a:r>
              <a:rPr lang="en"/>
              <a:t>which can vary in intensity </a:t>
            </a:r>
            <a:endParaRPr/>
          </a:p>
          <a:p>
            <a:pPr marL="342900" lvl="0" indent="0" algn="l" rtl="0">
              <a:spcBef>
                <a:spcPts val="800"/>
              </a:spcBef>
              <a:spcAft>
                <a:spcPts val="0"/>
              </a:spcAft>
              <a:buNone/>
            </a:pPr>
            <a:endParaRPr/>
          </a:p>
        </p:txBody>
      </p:sp>
      <p:sp>
        <p:nvSpPr>
          <p:cNvPr id="589" name="Google Shape;589;p75"/>
          <p:cNvSpPr txBox="1">
            <a:spLocks noGrp="1"/>
          </p:cNvSpPr>
          <p:nvPr>
            <p:ph type="body" idx="2"/>
          </p:nvPr>
        </p:nvSpPr>
        <p:spPr>
          <a:xfrm>
            <a:off x="5569650" y="1893094"/>
            <a:ext cx="2538600" cy="1762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590" name="Google Shape;590;p75"/>
          <p:cNvPicPr preferRelativeResize="0"/>
          <p:nvPr/>
        </p:nvPicPr>
        <p:blipFill>
          <a:blip r:embed="rId3">
            <a:alphaModFix/>
          </a:blip>
          <a:stretch>
            <a:fillRect/>
          </a:stretch>
        </p:blipFill>
        <p:spPr>
          <a:xfrm>
            <a:off x="4977581" y="1368844"/>
            <a:ext cx="3484312" cy="2833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6"/>
          <p:cNvSpPr txBox="1">
            <a:spLocks noGrp="1"/>
          </p:cNvSpPr>
          <p:nvPr>
            <p:ph type="title"/>
          </p:nvPr>
        </p:nvSpPr>
        <p:spPr>
          <a:xfrm>
            <a:off x="1944694" y="468077"/>
            <a:ext cx="6683700" cy="7224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t>spice and medicine</a:t>
            </a:r>
            <a:endParaRPr/>
          </a:p>
        </p:txBody>
      </p:sp>
      <p:sp>
        <p:nvSpPr>
          <p:cNvPr id="596" name="Google Shape;596;p76"/>
          <p:cNvSpPr txBox="1">
            <a:spLocks noGrp="1"/>
          </p:cNvSpPr>
          <p:nvPr>
            <p:ph type="body" idx="1"/>
          </p:nvPr>
        </p:nvSpPr>
        <p:spPr>
          <a:xfrm>
            <a:off x="1071563" y="1190625"/>
            <a:ext cx="4106100" cy="3762300"/>
          </a:xfrm>
          <a:prstGeom prst="rect">
            <a:avLst/>
          </a:prstGeom>
        </p:spPr>
        <p:txBody>
          <a:bodyPr spcFirstLastPara="1" wrap="square" lIns="68575" tIns="34275" rIns="68575" bIns="34275" anchor="t" anchorCtr="0">
            <a:noAutofit/>
          </a:bodyPr>
          <a:lstStyle/>
          <a:p>
            <a:pPr marL="342900" lvl="0" indent="-254000" algn="l" rtl="0">
              <a:spcBef>
                <a:spcPts val="800"/>
              </a:spcBef>
              <a:spcAft>
                <a:spcPts val="0"/>
              </a:spcAft>
              <a:buSzPts val="1400"/>
              <a:buChar char="❖"/>
            </a:pPr>
            <a:r>
              <a:rPr lang="en"/>
              <a:t>native to temperate Eurasia and the Mediterranean region</a:t>
            </a:r>
            <a:endParaRPr/>
          </a:p>
          <a:p>
            <a:pPr marL="342900" lvl="0" indent="-254000" algn="l" rtl="0">
              <a:spcBef>
                <a:spcPts val="0"/>
              </a:spcBef>
              <a:spcAft>
                <a:spcPts val="0"/>
              </a:spcAft>
              <a:buSzPts val="1400"/>
              <a:buChar char="❖"/>
            </a:pPr>
            <a:r>
              <a:rPr lang="en"/>
              <a:t>The herb is widely </a:t>
            </a:r>
            <a:r>
              <a:rPr lang="en" b="1"/>
              <a:t>used in cuisines </a:t>
            </a:r>
            <a:r>
              <a:rPr lang="en"/>
              <a:t>of the Mediterranean Basin, the Philippines, and Latin America, especially in Argentinian cuisine</a:t>
            </a:r>
            <a:endParaRPr/>
          </a:p>
          <a:p>
            <a:pPr marL="342900" lvl="0" indent="-254000" algn="l" rtl="0">
              <a:spcBef>
                <a:spcPts val="0"/>
              </a:spcBef>
              <a:spcAft>
                <a:spcPts val="0"/>
              </a:spcAft>
              <a:buSzPts val="1400"/>
              <a:buChar char="❖"/>
            </a:pPr>
            <a:r>
              <a:rPr lang="en"/>
              <a:t>used in Greece to </a:t>
            </a:r>
            <a:r>
              <a:rPr lang="en" b="1"/>
              <a:t>add flavor to Greek salad</a:t>
            </a:r>
            <a:r>
              <a:rPr lang="en"/>
              <a:t>, and is usually added to the lemon-olive oil </a:t>
            </a:r>
            <a:r>
              <a:rPr lang="en" b="1"/>
              <a:t>sauce that accompanies fish or meat grills and casseroles</a:t>
            </a:r>
            <a:endParaRPr b="1"/>
          </a:p>
          <a:p>
            <a:pPr marL="342900" lvl="0" indent="0" algn="l" rtl="0">
              <a:spcBef>
                <a:spcPts val="800"/>
              </a:spcBef>
              <a:spcAft>
                <a:spcPts val="0"/>
              </a:spcAft>
              <a:buNone/>
            </a:pPr>
            <a:endParaRPr b="1"/>
          </a:p>
          <a:p>
            <a:pPr marL="342900" lvl="0" indent="-254000" algn="l" rtl="0">
              <a:spcBef>
                <a:spcPts val="800"/>
              </a:spcBef>
              <a:spcAft>
                <a:spcPts val="0"/>
              </a:spcAft>
              <a:buSzPts val="1400"/>
              <a:buChar char="❖"/>
            </a:pPr>
            <a:r>
              <a:rPr lang="en"/>
              <a:t>Kills germs when drunk hot!</a:t>
            </a:r>
            <a:endParaRPr/>
          </a:p>
          <a:p>
            <a:pPr marL="342900" lvl="0" indent="0" algn="l" rtl="0">
              <a:spcBef>
                <a:spcPts val="800"/>
              </a:spcBef>
              <a:spcAft>
                <a:spcPts val="0"/>
              </a:spcAft>
              <a:buNone/>
            </a:pPr>
            <a:endParaRPr/>
          </a:p>
        </p:txBody>
      </p:sp>
      <p:sp>
        <p:nvSpPr>
          <p:cNvPr id="597" name="Google Shape;597;p76"/>
          <p:cNvSpPr txBox="1">
            <a:spLocks noGrp="1"/>
          </p:cNvSpPr>
          <p:nvPr>
            <p:ph type="body" idx="2"/>
          </p:nvPr>
        </p:nvSpPr>
        <p:spPr>
          <a:xfrm>
            <a:off x="5975719" y="1892831"/>
            <a:ext cx="2070300" cy="2070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598" name="Google Shape;598;p76"/>
          <p:cNvPicPr preferRelativeResize="0"/>
          <p:nvPr/>
        </p:nvPicPr>
        <p:blipFill>
          <a:blip r:embed="rId3">
            <a:alphaModFix/>
          </a:blip>
          <a:stretch>
            <a:fillRect/>
          </a:stretch>
        </p:blipFill>
        <p:spPr>
          <a:xfrm>
            <a:off x="5975719" y="1892831"/>
            <a:ext cx="2070169" cy="20701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7"/>
          <p:cNvSpPr txBox="1">
            <a:spLocks noGrp="1"/>
          </p:cNvSpPr>
          <p:nvPr>
            <p:ph type="body" idx="2"/>
          </p:nvPr>
        </p:nvSpPr>
        <p:spPr>
          <a:xfrm>
            <a:off x="4427984" y="843558"/>
            <a:ext cx="4536600" cy="40503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SzPts val="884"/>
              <a:buNone/>
            </a:pPr>
            <a:endParaRPr sz="1300"/>
          </a:p>
          <a:p>
            <a:pPr marL="365760" lvl="0" indent="-256032" algn="l" rtl="0">
              <a:spcBef>
                <a:spcPts val="400"/>
              </a:spcBef>
              <a:spcAft>
                <a:spcPts val="0"/>
              </a:spcAft>
              <a:buSzPts val="884"/>
              <a:buNone/>
            </a:pPr>
            <a:r>
              <a:rPr lang="en" sz="1300"/>
              <a:t>Rosemary is a plant that can be found in the</a:t>
            </a:r>
            <a:endParaRPr/>
          </a:p>
          <a:p>
            <a:pPr marL="365760" lvl="0" indent="-256032" algn="l" rtl="0">
              <a:spcBef>
                <a:spcPts val="400"/>
              </a:spcBef>
              <a:spcAft>
                <a:spcPts val="0"/>
              </a:spcAft>
              <a:buSzPts val="884"/>
              <a:buNone/>
            </a:pPr>
            <a:r>
              <a:rPr lang="en" sz="1300"/>
              <a:t>form of large bushes that can exceed a meter</a:t>
            </a:r>
            <a:endParaRPr/>
          </a:p>
          <a:p>
            <a:pPr marL="365760" lvl="0" indent="-256032" algn="l" rtl="0">
              <a:spcBef>
                <a:spcPts val="400"/>
              </a:spcBef>
              <a:spcAft>
                <a:spcPts val="0"/>
              </a:spcAft>
              <a:buSzPts val="884"/>
              <a:buNone/>
            </a:pPr>
            <a:r>
              <a:rPr lang="en" sz="1300"/>
              <a:t>in height. It has characteristic pale blue or</a:t>
            </a:r>
            <a:endParaRPr/>
          </a:p>
          <a:p>
            <a:pPr marL="365760" lvl="0" indent="-256032" algn="l" rtl="0">
              <a:spcBef>
                <a:spcPts val="400"/>
              </a:spcBef>
              <a:spcAft>
                <a:spcPts val="0"/>
              </a:spcAft>
              <a:buSzPts val="884"/>
              <a:buNone/>
            </a:pPr>
            <a:r>
              <a:rPr lang="en" sz="1300"/>
              <a:t>lilac or white or pink flowers; these are very</a:t>
            </a:r>
            <a:endParaRPr/>
          </a:p>
          <a:p>
            <a:pPr marL="365760" lvl="0" indent="-256032" algn="l" rtl="0">
              <a:spcBef>
                <a:spcPts val="400"/>
              </a:spcBef>
              <a:spcAft>
                <a:spcPts val="0"/>
              </a:spcAft>
              <a:buSzPts val="884"/>
              <a:buNone/>
            </a:pPr>
            <a:r>
              <a:rPr lang="en" sz="1300"/>
              <a:t>attractive to bees and allow them to produce a</a:t>
            </a:r>
            <a:endParaRPr/>
          </a:p>
          <a:p>
            <a:pPr marL="365760" lvl="0" indent="-256032" algn="l" rtl="0">
              <a:spcBef>
                <a:spcPts val="400"/>
              </a:spcBef>
              <a:spcAft>
                <a:spcPts val="0"/>
              </a:spcAft>
              <a:buSzPts val="884"/>
              <a:buNone/>
            </a:pPr>
            <a:r>
              <a:rPr lang="en" sz="1300"/>
              <a:t>lot of nectar.</a:t>
            </a:r>
            <a:endParaRPr/>
          </a:p>
          <a:p>
            <a:pPr marL="365760" lvl="0" indent="-256032" algn="l" rtl="0">
              <a:spcBef>
                <a:spcPts val="400"/>
              </a:spcBef>
              <a:spcAft>
                <a:spcPts val="0"/>
              </a:spcAft>
              <a:buSzPts val="884"/>
              <a:buNone/>
            </a:pPr>
            <a:r>
              <a:rPr lang="en" sz="1300"/>
              <a:t>The plant, originally from the Mediterranean,</a:t>
            </a:r>
            <a:endParaRPr/>
          </a:p>
          <a:p>
            <a:pPr marL="365760" lvl="0" indent="-256032" algn="l" rtl="0">
              <a:spcBef>
                <a:spcPts val="400"/>
              </a:spcBef>
              <a:spcAft>
                <a:spcPts val="0"/>
              </a:spcAft>
              <a:buSzPts val="884"/>
              <a:buNone/>
            </a:pPr>
            <a:r>
              <a:rPr lang="en" sz="1300"/>
              <a:t>since ancient times was used for:</a:t>
            </a:r>
            <a:endParaRPr/>
          </a:p>
          <a:p>
            <a:pPr marL="109728" lvl="0" indent="0" algn="l" rtl="0">
              <a:spcBef>
                <a:spcPts val="400"/>
              </a:spcBef>
              <a:spcAft>
                <a:spcPts val="0"/>
              </a:spcAft>
              <a:buSzPts val="884"/>
              <a:buNone/>
            </a:pPr>
            <a:r>
              <a:rPr lang="en" sz="1300"/>
              <a:t>- cover scent and aromatize; </a:t>
            </a:r>
            <a:endParaRPr/>
          </a:p>
          <a:p>
            <a:pPr marL="109728" lvl="0" indent="0" algn="l" rtl="0">
              <a:spcBef>
                <a:spcPts val="400"/>
              </a:spcBef>
              <a:spcAft>
                <a:spcPts val="0"/>
              </a:spcAft>
              <a:buSzPts val="884"/>
              <a:buNone/>
            </a:pPr>
            <a:r>
              <a:rPr lang="en" sz="1300"/>
              <a:t>- favour the digestion; </a:t>
            </a:r>
            <a:endParaRPr/>
          </a:p>
          <a:p>
            <a:pPr marL="365760" lvl="0" indent="-256032" algn="l" rtl="0">
              <a:spcBef>
                <a:spcPts val="400"/>
              </a:spcBef>
              <a:spcAft>
                <a:spcPts val="0"/>
              </a:spcAft>
              <a:buSzPts val="884"/>
              <a:buNone/>
            </a:pPr>
            <a:r>
              <a:rPr lang="en" sz="1300"/>
              <a:t>In more ancient times, intertwined to form</a:t>
            </a:r>
            <a:endParaRPr/>
          </a:p>
          <a:p>
            <a:pPr marL="365760" lvl="0" indent="-256032" algn="l" rtl="0">
              <a:spcBef>
                <a:spcPts val="400"/>
              </a:spcBef>
              <a:spcAft>
                <a:spcPts val="0"/>
              </a:spcAft>
              <a:buSzPts val="884"/>
              <a:buNone/>
            </a:pPr>
            <a:r>
              <a:rPr lang="en" sz="1300"/>
              <a:t>funeral crowns and bee grazing;</a:t>
            </a:r>
            <a:endParaRPr/>
          </a:p>
          <a:p>
            <a:pPr marL="365760" lvl="0" indent="-256032" algn="l" rtl="0">
              <a:spcBef>
                <a:spcPts val="400"/>
              </a:spcBef>
              <a:spcAft>
                <a:spcPts val="0"/>
              </a:spcAft>
              <a:buSzPts val="884"/>
              <a:buNone/>
            </a:pPr>
            <a:r>
              <a:rPr lang="en" sz="1300"/>
              <a:t>The branches used for decoctions to remedy</a:t>
            </a:r>
            <a:endParaRPr/>
          </a:p>
          <a:p>
            <a:pPr marL="365760" lvl="0" indent="-256032" algn="l" rtl="0">
              <a:spcBef>
                <a:spcPts val="400"/>
              </a:spcBef>
              <a:spcAft>
                <a:spcPts val="0"/>
              </a:spcAft>
              <a:buSzPts val="884"/>
              <a:buNone/>
            </a:pPr>
            <a:r>
              <a:rPr lang="en" sz="1300"/>
              <a:t>the colds. </a:t>
            </a:r>
            <a:endParaRPr/>
          </a:p>
          <a:p>
            <a:pPr marL="365760" lvl="0" indent="-256032" algn="l" rtl="0">
              <a:spcBef>
                <a:spcPts val="400"/>
              </a:spcBef>
              <a:spcAft>
                <a:spcPts val="0"/>
              </a:spcAft>
              <a:buSzPts val="884"/>
              <a:buNone/>
            </a:pPr>
            <a:r>
              <a:rPr lang="en" sz="1300"/>
              <a:t>Owns various properties, such as: </a:t>
            </a:r>
            <a:endParaRPr/>
          </a:p>
          <a:p>
            <a:pPr marL="365760" lvl="0" indent="-256032" algn="l" rtl="0">
              <a:spcBef>
                <a:spcPts val="400"/>
              </a:spcBef>
              <a:spcAft>
                <a:spcPts val="0"/>
              </a:spcAft>
              <a:buSzPts val="884"/>
              <a:buNone/>
            </a:pPr>
            <a:r>
              <a:rPr lang="en" sz="1300"/>
              <a:t>Tonic, stimulating and strengthening for the</a:t>
            </a:r>
            <a:endParaRPr/>
          </a:p>
          <a:p>
            <a:pPr marL="365760" lvl="0" indent="-256032" algn="l" rtl="0">
              <a:spcBef>
                <a:spcPts val="400"/>
              </a:spcBef>
              <a:spcAft>
                <a:spcPts val="0"/>
              </a:spcAft>
              <a:buSzPts val="884"/>
              <a:buNone/>
            </a:pPr>
            <a:r>
              <a:rPr lang="en" sz="1300"/>
              <a:t>body;</a:t>
            </a:r>
            <a:endParaRPr/>
          </a:p>
          <a:p>
            <a:pPr marL="365760" lvl="0" indent="-256032" algn="l" rtl="0">
              <a:spcBef>
                <a:spcPts val="400"/>
              </a:spcBef>
              <a:spcAft>
                <a:spcPts val="0"/>
              </a:spcAft>
              <a:buSzPts val="884"/>
              <a:buNone/>
            </a:pPr>
            <a:r>
              <a:rPr lang="en" sz="1300"/>
              <a:t>Pain reliever, antiseptic, antiparasitic,</a:t>
            </a:r>
            <a:endParaRPr/>
          </a:p>
          <a:p>
            <a:pPr marL="365760" lvl="0" indent="-256032" algn="l" rtl="0">
              <a:spcBef>
                <a:spcPts val="400"/>
              </a:spcBef>
              <a:spcAft>
                <a:spcPts val="0"/>
              </a:spcAft>
              <a:buSzPts val="884"/>
              <a:buNone/>
            </a:pPr>
            <a:r>
              <a:rPr lang="en" sz="1300"/>
              <a:t>antibacterial and anti-inflammatory.</a:t>
            </a:r>
            <a:endParaRPr/>
          </a:p>
          <a:p>
            <a:pPr marL="365760" lvl="0" indent="-199897" algn="l" rtl="0">
              <a:spcBef>
                <a:spcPts val="400"/>
              </a:spcBef>
              <a:spcAft>
                <a:spcPts val="0"/>
              </a:spcAft>
              <a:buSzPts val="884"/>
              <a:buNone/>
            </a:pPr>
            <a:endParaRPr sz="1300"/>
          </a:p>
        </p:txBody>
      </p:sp>
      <p:sp>
        <p:nvSpPr>
          <p:cNvPr id="604" name="Google Shape;604;p7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Rosemary </a:t>
            </a:r>
            <a:r>
              <a:rPr lang="en" sz="2700" i="1"/>
              <a:t>(Rosmarinus officinalis) δενδρολίβανο</a:t>
            </a:r>
            <a:endParaRPr sz="2700" i="1"/>
          </a:p>
        </p:txBody>
      </p:sp>
      <p:pic>
        <p:nvPicPr>
          <p:cNvPr id="605" name="Google Shape;605;p77" descr="Risultati immagini per rosemary"/>
          <p:cNvPicPr preferRelativeResize="0">
            <a:picLocks noGrp="1"/>
          </p:cNvPicPr>
          <p:nvPr>
            <p:ph type="body" idx="1"/>
          </p:nvPr>
        </p:nvPicPr>
        <p:blipFill rotWithShape="1">
          <a:blip r:embed="rId3">
            <a:alphaModFix/>
          </a:blip>
          <a:srcRect/>
          <a:stretch/>
        </p:blipFill>
        <p:spPr>
          <a:xfrm>
            <a:off x="323528" y="1167594"/>
            <a:ext cx="4038600" cy="2271600"/>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fadeDir="5400012" sy="-100000" algn="bl" rotWithShape="0"/>
          </a:effectLst>
        </p:spPr>
      </p:pic>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8"/>
          <p:cNvSpPr txBox="1">
            <a:spLocks noGrp="1"/>
          </p:cNvSpPr>
          <p:nvPr>
            <p:ph type="body" idx="1"/>
          </p:nvPr>
        </p:nvSpPr>
        <p:spPr>
          <a:xfrm>
            <a:off x="457200" y="1110996"/>
            <a:ext cx="40386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611" name="Google Shape;611;p78"/>
          <p:cNvSpPr txBox="1">
            <a:spLocks noGrp="1"/>
          </p:cNvSpPr>
          <p:nvPr>
            <p:ph type="body" idx="2"/>
          </p:nvPr>
        </p:nvSpPr>
        <p:spPr>
          <a:xfrm>
            <a:off x="4648200" y="1110996"/>
            <a:ext cx="4038600" cy="3394500"/>
          </a:xfrm>
          <a:prstGeom prst="rect">
            <a:avLst/>
          </a:prstGeom>
        </p:spPr>
        <p:txBody>
          <a:bodyPr spcFirstLastPara="1" wrap="square" lIns="91425" tIns="45700" rIns="91425" bIns="45700" anchor="t" anchorCtr="0">
            <a:noAutofit/>
          </a:bodyPr>
          <a:lstStyle/>
          <a:p>
            <a:pPr marL="457200" lvl="0" indent="-349504" algn="l" rtl="0">
              <a:spcBef>
                <a:spcPts val="400"/>
              </a:spcBef>
              <a:spcAft>
                <a:spcPts val="0"/>
              </a:spcAft>
              <a:buSzPts val="1904"/>
              <a:buChar char="❖"/>
            </a:pPr>
            <a:r>
              <a:rPr lang="en"/>
              <a:t>Treats anxiety and depression</a:t>
            </a:r>
            <a:endParaRPr/>
          </a:p>
          <a:p>
            <a:pPr marL="457200" lvl="0" indent="-349504" algn="l" rtl="0">
              <a:spcBef>
                <a:spcPts val="0"/>
              </a:spcBef>
              <a:spcAft>
                <a:spcPts val="0"/>
              </a:spcAft>
              <a:buSzPts val="1904"/>
              <a:buChar char="❖"/>
            </a:pPr>
            <a:r>
              <a:rPr lang="en"/>
              <a:t>Heals wounds and eczema </a:t>
            </a:r>
            <a:endParaRPr/>
          </a:p>
          <a:p>
            <a:pPr marL="457200" lvl="0" indent="-349504" algn="l" rtl="0">
              <a:spcBef>
                <a:spcPts val="0"/>
              </a:spcBef>
              <a:spcAft>
                <a:spcPts val="0"/>
              </a:spcAft>
              <a:buSzPts val="1904"/>
              <a:buChar char="❖"/>
            </a:pPr>
            <a:r>
              <a:rPr lang="en"/>
              <a:t>Stops nausea, hair loss and fungal infections</a:t>
            </a:r>
            <a:endParaRPr/>
          </a:p>
          <a:p>
            <a:pPr marL="457200" lvl="0" indent="-349504" algn="l" rtl="0">
              <a:spcBef>
                <a:spcPts val="0"/>
              </a:spcBef>
              <a:spcAft>
                <a:spcPts val="0"/>
              </a:spcAft>
              <a:buSzPts val="1904"/>
              <a:buChar char="❖"/>
            </a:pPr>
            <a:r>
              <a:rPr lang="en"/>
              <a:t>Repels insects</a:t>
            </a:r>
            <a:endParaRPr/>
          </a:p>
        </p:txBody>
      </p:sp>
      <p:sp>
        <p:nvSpPr>
          <p:cNvPr id="612" name="Google Shape;612;p78"/>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Lavender - λεβάντα</a:t>
            </a:r>
            <a:endParaRPr/>
          </a:p>
        </p:txBody>
      </p:sp>
      <p:pic>
        <p:nvPicPr>
          <p:cNvPr id="613" name="Google Shape;613;p78"/>
          <p:cNvPicPr preferRelativeResize="0"/>
          <p:nvPr/>
        </p:nvPicPr>
        <p:blipFill>
          <a:blip r:embed="rId3">
            <a:alphaModFix/>
          </a:blip>
          <a:stretch>
            <a:fillRect/>
          </a:stretch>
        </p:blipFill>
        <p:spPr>
          <a:xfrm>
            <a:off x="198800" y="1053088"/>
            <a:ext cx="4297000" cy="3510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9"/>
          <p:cNvSpPr txBox="1">
            <a:spLocks noGrp="1"/>
          </p:cNvSpPr>
          <p:nvPr>
            <p:ph type="body" idx="2"/>
          </p:nvPr>
        </p:nvSpPr>
        <p:spPr>
          <a:xfrm>
            <a:off x="4648200" y="1121494"/>
            <a:ext cx="4038600" cy="339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24"/>
              <a:buNone/>
            </a:pPr>
            <a:r>
              <a:rPr lang="en" sz="1800"/>
              <a:t>Thyme is an aromatic perennial evergreen herb with culinary, medicinal, and or</a:t>
            </a:r>
            <a:endParaRPr/>
          </a:p>
          <a:p>
            <a:pPr marL="0" lvl="0" indent="0" algn="l" rtl="0">
              <a:spcBef>
                <a:spcPts val="400"/>
              </a:spcBef>
              <a:spcAft>
                <a:spcPts val="0"/>
              </a:spcAft>
              <a:buSzPts val="1224"/>
              <a:buNone/>
            </a:pPr>
            <a:endParaRPr sz="1800"/>
          </a:p>
          <a:p>
            <a:pPr marL="0" lvl="0" indent="0" algn="l" rtl="0">
              <a:spcBef>
                <a:spcPts val="400"/>
              </a:spcBef>
              <a:spcAft>
                <a:spcPts val="0"/>
              </a:spcAft>
              <a:buSzPts val="1224"/>
              <a:buNone/>
            </a:pPr>
            <a:r>
              <a:rPr lang="en" sz="1800"/>
              <a:t>It is an evergreen shrub, in flower from July to September. It is pollinated by Bees, flies, Lepidoptera and it is noted for attracting wildlife. </a:t>
            </a:r>
            <a:br>
              <a:rPr lang="en" sz="1800"/>
            </a:br>
            <a:endParaRPr sz="1800"/>
          </a:p>
        </p:txBody>
      </p:sp>
      <p:sp>
        <p:nvSpPr>
          <p:cNvPr id="619" name="Google Shape;619;p7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EAEBDE"/>
              </a:buClr>
              <a:buSzPts val="4100"/>
              <a:buFont typeface="Rambla"/>
              <a:buNone/>
            </a:pPr>
            <a:r>
              <a:rPr lang="en">
                <a:solidFill>
                  <a:srgbClr val="EAEBDE"/>
                </a:solidFill>
              </a:rPr>
              <a:t>Thyme </a:t>
            </a:r>
            <a:r>
              <a:rPr lang="en" sz="2700" i="1">
                <a:solidFill>
                  <a:srgbClr val="EAEBDE"/>
                </a:solidFill>
              </a:rPr>
              <a:t>(Thymus capitata) - θυμάρι</a:t>
            </a:r>
            <a:endParaRPr/>
          </a:p>
        </p:txBody>
      </p:sp>
      <p:pic>
        <p:nvPicPr>
          <p:cNvPr id="620" name="Google Shape;620;p79"/>
          <p:cNvPicPr preferRelativeResize="0">
            <a:picLocks noGrp="1"/>
          </p:cNvPicPr>
          <p:nvPr>
            <p:ph type="body" idx="1"/>
          </p:nvPr>
        </p:nvPicPr>
        <p:blipFill rotWithShape="1">
          <a:blip r:embed="rId3">
            <a:alphaModFix/>
          </a:blip>
          <a:srcRect/>
          <a:stretch/>
        </p:blipFill>
        <p:spPr>
          <a:xfrm>
            <a:off x="539552" y="1113588"/>
            <a:ext cx="4038600" cy="2059500"/>
          </a:xfrm>
          <a:prstGeom prst="rect">
            <a:avLst/>
          </a:prstGeom>
          <a:noFill/>
          <a:ln>
            <a:noFill/>
          </a:ln>
          <a:effectLst>
            <a:outerShdw blurRad="292100" dist="139700" dir="2700000" algn="tl" rotWithShape="0">
              <a:srgbClr val="333333">
                <a:alpha val="64709"/>
              </a:srgbClr>
            </a:outerShdw>
          </a:effectLst>
        </p:spPr>
      </p:pic>
      <p:sp>
        <p:nvSpPr>
          <p:cNvPr id="621" name="Google Shape;621;p79"/>
          <p:cNvSpPr/>
          <p:nvPr/>
        </p:nvSpPr>
        <p:spPr>
          <a:xfrm>
            <a:off x="467544" y="3189118"/>
            <a:ext cx="8496900" cy="150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FFFF"/>
                </a:solidFill>
                <a:latin typeface="Rambla"/>
                <a:ea typeface="Rambla"/>
                <a:cs typeface="Rambla"/>
                <a:sym typeface="Rambla"/>
              </a:rPr>
              <a:t>Together with oregano is one of the most used aromatic plants in the local traditional cuisine</a:t>
            </a:r>
            <a:endParaRPr/>
          </a:p>
          <a:p>
            <a:pPr marL="0" marR="0" lvl="0" indent="0" algn="l" rtl="0">
              <a:spcBef>
                <a:spcPts val="400"/>
              </a:spcBef>
              <a:spcAft>
                <a:spcPts val="0"/>
              </a:spcAft>
              <a:buNone/>
            </a:pPr>
            <a:endParaRPr sz="1000">
              <a:solidFill>
                <a:srgbClr val="FFFFFF"/>
              </a:solidFill>
              <a:latin typeface="Rambla"/>
              <a:ea typeface="Rambla"/>
              <a:cs typeface="Rambla"/>
              <a:sym typeface="Rambla"/>
            </a:endParaRPr>
          </a:p>
          <a:p>
            <a:pPr marL="0" marR="0" lvl="0" indent="0" algn="l" rtl="0">
              <a:spcBef>
                <a:spcPts val="400"/>
              </a:spcBef>
              <a:spcAft>
                <a:spcPts val="0"/>
              </a:spcAft>
              <a:buNone/>
            </a:pPr>
            <a:r>
              <a:rPr lang="en" sz="1800">
                <a:solidFill>
                  <a:srgbClr val="FFFFFF"/>
                </a:solidFill>
                <a:latin typeface="Rambla"/>
                <a:ea typeface="Rambla"/>
                <a:cs typeface="Rambla"/>
                <a:sym typeface="Rambla"/>
              </a:rPr>
              <a:t>The leaves, and especially the essential oil contained in them, are strongly antiseptic, deodorant and disinfectant. The plant can be used fresh at any time of the year, or it can be harvested as it comes into flower and either be distilled for the oil or dried for later use.</a:t>
            </a:r>
            <a:endParaRPr sz="1800">
              <a:solidFill>
                <a:srgbClr val="FFFFFF"/>
              </a:solidFill>
              <a:latin typeface="Rambla"/>
              <a:ea typeface="Rambla"/>
              <a:cs typeface="Rambla"/>
              <a:sym typeface="Rambla"/>
            </a:endParaRP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0"/>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000"/>
              <a:buFont typeface="Century Schoolbook"/>
              <a:buNone/>
            </a:pPr>
            <a:r>
              <a:rPr lang="en">
                <a:solidFill>
                  <a:srgbClr val="FF0000"/>
                </a:solidFill>
              </a:rPr>
              <a:t>THYME TEA</a:t>
            </a:r>
            <a:endParaRPr>
              <a:solidFill>
                <a:srgbClr val="FF0000"/>
              </a:solidFill>
            </a:endParaRPr>
          </a:p>
        </p:txBody>
      </p:sp>
      <p:sp>
        <p:nvSpPr>
          <p:cNvPr id="627" name="Google Shape;627;p80"/>
          <p:cNvSpPr txBox="1">
            <a:spLocks noGrp="1"/>
          </p:cNvSpPr>
          <p:nvPr>
            <p:ph type="body" idx="1"/>
          </p:nvPr>
        </p:nvSpPr>
        <p:spPr>
          <a:xfrm>
            <a:off x="457200" y="1200150"/>
            <a:ext cx="7467600" cy="3655500"/>
          </a:xfrm>
          <a:prstGeom prst="rect">
            <a:avLst/>
          </a:prstGeom>
          <a:noFill/>
          <a:ln>
            <a:noFill/>
          </a:ln>
        </p:spPr>
        <p:txBody>
          <a:bodyPr spcFirstLastPara="1" wrap="square" lIns="91425" tIns="45700" rIns="91425" bIns="45700" anchor="t" anchorCtr="0">
            <a:noAutofit/>
          </a:bodyPr>
          <a:lstStyle/>
          <a:p>
            <a:pPr marL="274320" lvl="0" indent="-274320" algn="l" rtl="0">
              <a:spcBef>
                <a:spcPts val="600"/>
              </a:spcBef>
              <a:spcAft>
                <a:spcPts val="0"/>
              </a:spcAft>
              <a:buSzPts val="1680"/>
              <a:buChar char="•"/>
            </a:pPr>
            <a:r>
              <a:rPr lang="en">
                <a:solidFill>
                  <a:srgbClr val="FF0000"/>
                </a:solidFill>
              </a:rPr>
              <a:t>Relieves sore throat </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Reduces cough</a:t>
            </a:r>
            <a:endParaRPr>
              <a:solidFill>
                <a:srgbClr val="FF0000"/>
              </a:solidFill>
            </a:endParaRPr>
          </a:p>
          <a:p>
            <a:pPr marL="274320" lvl="0" indent="-247650" algn="l" rtl="0">
              <a:spcBef>
                <a:spcPts val="600"/>
              </a:spcBef>
              <a:spcAft>
                <a:spcPts val="0"/>
              </a:spcAft>
              <a:buClr>
                <a:srgbClr val="FF0000"/>
              </a:buClr>
              <a:buSzPts val="1260"/>
              <a:buChar char="•"/>
            </a:pPr>
            <a:r>
              <a:rPr lang="en">
                <a:solidFill>
                  <a:srgbClr val="FF0000"/>
                </a:solidFill>
              </a:rPr>
              <a:t>Soothes headaches</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Antioxidant </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Antiseptic</a:t>
            </a:r>
            <a:endParaRPr/>
          </a:p>
        </p:txBody>
      </p:sp>
      <p:pic>
        <p:nvPicPr>
          <p:cNvPr id="628" name="Google Shape;628;p80" descr="fft16_mf9195726.Jpeg"/>
          <p:cNvPicPr preferRelativeResize="0"/>
          <p:nvPr/>
        </p:nvPicPr>
        <p:blipFill rotWithShape="1">
          <a:blip r:embed="rId3">
            <a:alphaModFix/>
          </a:blip>
          <a:srcRect/>
          <a:stretch/>
        </p:blipFill>
        <p:spPr>
          <a:xfrm>
            <a:off x="3833250" y="2171350"/>
            <a:ext cx="3805000" cy="2417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491"/>
        <p:cNvGrpSpPr/>
        <p:nvPr/>
      </p:nvGrpSpPr>
      <p:grpSpPr>
        <a:xfrm>
          <a:off x="0" y="0"/>
          <a:ext cx="0" cy="0"/>
          <a:chOff x="0" y="0"/>
          <a:chExt cx="0" cy="0"/>
        </a:xfrm>
      </p:grpSpPr>
      <p:sp>
        <p:nvSpPr>
          <p:cNvPr id="492" name="Google Shape;492;p6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Our Agriculture </a:t>
            </a:r>
            <a:endParaRPr/>
          </a:p>
        </p:txBody>
      </p:sp>
      <p:sp>
        <p:nvSpPr>
          <p:cNvPr id="493" name="Google Shape;493;p62"/>
          <p:cNvSpPr txBox="1">
            <a:spLocks noGrp="1"/>
          </p:cNvSpPr>
          <p:nvPr>
            <p:ph type="subTitle" idx="1"/>
          </p:nvPr>
        </p:nvSpPr>
        <p:spPr>
          <a:xfrm>
            <a:off x="311700" y="2834125"/>
            <a:ext cx="8520600" cy="129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common Agricultural heritage across our countries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1"/>
          <p:cNvSpPr txBox="1">
            <a:spLocks noGrp="1"/>
          </p:cNvSpPr>
          <p:nvPr>
            <p:ph type="title"/>
          </p:nvPr>
        </p:nvSpPr>
        <p:spPr>
          <a:xfrm>
            <a:off x="1944693" y="468083"/>
            <a:ext cx="6683700" cy="9606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t>Thyme</a:t>
            </a:r>
            <a:endParaRPr/>
          </a:p>
        </p:txBody>
      </p:sp>
      <p:sp>
        <p:nvSpPr>
          <p:cNvPr id="634" name="Google Shape;634;p81"/>
          <p:cNvSpPr txBox="1">
            <a:spLocks noGrp="1"/>
          </p:cNvSpPr>
          <p:nvPr>
            <p:ph type="body" idx="1"/>
          </p:nvPr>
        </p:nvSpPr>
        <p:spPr>
          <a:xfrm>
            <a:off x="1476375" y="1428825"/>
            <a:ext cx="3183000" cy="3078600"/>
          </a:xfrm>
          <a:prstGeom prst="rect">
            <a:avLst/>
          </a:prstGeom>
        </p:spPr>
        <p:txBody>
          <a:bodyPr spcFirstLastPara="1" wrap="square" lIns="68575" tIns="34275" rIns="68575" bIns="34275" anchor="t" anchorCtr="0">
            <a:noAutofit/>
          </a:bodyPr>
          <a:lstStyle/>
          <a:p>
            <a:pPr marL="342900" lvl="0" indent="-311150" algn="l" rtl="0">
              <a:spcBef>
                <a:spcPts val="800"/>
              </a:spcBef>
              <a:spcAft>
                <a:spcPts val="0"/>
              </a:spcAft>
              <a:buSzPts val="2300"/>
              <a:buChar char="❖"/>
            </a:pPr>
            <a:r>
              <a:rPr lang="en" sz="2300"/>
              <a:t>has antibacterial, insecticidal, and antifungal properties</a:t>
            </a:r>
            <a:endParaRPr sz="2300"/>
          </a:p>
          <a:p>
            <a:pPr marL="342900" lvl="0" indent="0" algn="l" rtl="0">
              <a:spcBef>
                <a:spcPts val="800"/>
              </a:spcBef>
              <a:spcAft>
                <a:spcPts val="0"/>
              </a:spcAft>
              <a:buNone/>
            </a:pPr>
            <a:endParaRPr sz="2300"/>
          </a:p>
          <a:p>
            <a:pPr marL="342900" lvl="0" indent="-311150" algn="l" rtl="0">
              <a:spcBef>
                <a:spcPts val="800"/>
              </a:spcBef>
              <a:spcAft>
                <a:spcPts val="0"/>
              </a:spcAft>
              <a:buSzPts val="2300"/>
              <a:buChar char="•"/>
            </a:pPr>
            <a:r>
              <a:rPr lang="en" sz="2300"/>
              <a:t>fresh and dried herbs </a:t>
            </a:r>
            <a:endParaRPr sz="2300"/>
          </a:p>
          <a:p>
            <a:pPr marL="342900" lvl="0" indent="-311150" algn="l" rtl="0">
              <a:spcBef>
                <a:spcPts val="0"/>
              </a:spcBef>
              <a:spcAft>
                <a:spcPts val="0"/>
              </a:spcAft>
              <a:buSzPts val="2300"/>
              <a:buChar char="•"/>
            </a:pPr>
            <a:r>
              <a:rPr lang="en" sz="2300"/>
              <a:t>essential oil</a:t>
            </a:r>
            <a:endParaRPr sz="2300"/>
          </a:p>
          <a:p>
            <a:pPr marL="342900" lvl="0" indent="0" algn="l" rtl="0">
              <a:spcBef>
                <a:spcPts val="800"/>
              </a:spcBef>
              <a:spcAft>
                <a:spcPts val="0"/>
              </a:spcAft>
              <a:buNone/>
            </a:pPr>
            <a:endParaRPr/>
          </a:p>
          <a:p>
            <a:pPr marL="342900" lvl="0" indent="0" algn="l" rtl="0">
              <a:spcBef>
                <a:spcPts val="800"/>
              </a:spcBef>
              <a:spcAft>
                <a:spcPts val="0"/>
              </a:spcAft>
              <a:buNone/>
            </a:pPr>
            <a:endParaRPr/>
          </a:p>
          <a:p>
            <a:pPr marL="342900" lvl="0" indent="0" algn="l" rtl="0">
              <a:spcBef>
                <a:spcPts val="800"/>
              </a:spcBef>
              <a:spcAft>
                <a:spcPts val="0"/>
              </a:spcAft>
              <a:buNone/>
            </a:pPr>
            <a:endParaRPr/>
          </a:p>
        </p:txBody>
      </p:sp>
      <p:sp>
        <p:nvSpPr>
          <p:cNvPr id="635" name="Google Shape;635;p81"/>
          <p:cNvSpPr txBox="1">
            <a:spLocks noGrp="1"/>
          </p:cNvSpPr>
          <p:nvPr>
            <p:ph type="body" idx="2"/>
          </p:nvPr>
        </p:nvSpPr>
        <p:spPr>
          <a:xfrm>
            <a:off x="5588025" y="1845469"/>
            <a:ext cx="2845500" cy="1823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636" name="Google Shape;636;p81"/>
          <p:cNvPicPr preferRelativeResize="0"/>
          <p:nvPr/>
        </p:nvPicPr>
        <p:blipFill>
          <a:blip r:embed="rId3">
            <a:alphaModFix/>
          </a:blip>
          <a:stretch>
            <a:fillRect/>
          </a:stretch>
        </p:blipFill>
        <p:spPr>
          <a:xfrm>
            <a:off x="5588016" y="1845469"/>
            <a:ext cx="2845594" cy="1823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2"/>
          <p:cNvSpPr txBox="1">
            <a:spLocks noGrp="1"/>
          </p:cNvSpPr>
          <p:nvPr>
            <p:ph type="title"/>
          </p:nvPr>
        </p:nvSpPr>
        <p:spPr>
          <a:xfrm>
            <a:off x="1944693" y="468083"/>
            <a:ext cx="6683700" cy="960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u="sng"/>
              <a:t>Uses as traditional medicine</a:t>
            </a:r>
            <a:endParaRPr u="sng"/>
          </a:p>
        </p:txBody>
      </p:sp>
      <p:sp>
        <p:nvSpPr>
          <p:cNvPr id="642" name="Google Shape;642;p82"/>
          <p:cNvSpPr txBox="1">
            <a:spLocks noGrp="1"/>
          </p:cNvSpPr>
          <p:nvPr>
            <p:ph type="body" idx="1"/>
          </p:nvPr>
        </p:nvSpPr>
        <p:spPr>
          <a:xfrm>
            <a:off x="1941900" y="1600200"/>
            <a:ext cx="3235500" cy="32667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700"/>
              <a:t>Thyme contains Thymol, </a:t>
            </a:r>
            <a:endParaRPr sz="2700"/>
          </a:p>
          <a:p>
            <a:pPr marL="0" lvl="0" indent="0" algn="l" rtl="0">
              <a:spcBef>
                <a:spcPts val="800"/>
              </a:spcBef>
              <a:spcAft>
                <a:spcPts val="0"/>
              </a:spcAft>
              <a:buNone/>
            </a:pPr>
            <a:r>
              <a:rPr lang="en" sz="2700"/>
              <a:t>one of the biocides </a:t>
            </a:r>
            <a:endParaRPr sz="2700"/>
          </a:p>
          <a:p>
            <a:pPr marL="0" lvl="0" indent="0" algn="l" rtl="0">
              <a:spcBef>
                <a:spcPts val="800"/>
              </a:spcBef>
              <a:spcAft>
                <a:spcPts val="0"/>
              </a:spcAft>
              <a:buNone/>
            </a:pPr>
            <a:r>
              <a:rPr lang="en" sz="2700"/>
              <a:t>that can destroy  infectious bacteria</a:t>
            </a:r>
            <a:endParaRPr sz="2700"/>
          </a:p>
          <a:p>
            <a:pPr marL="342900" lvl="0" indent="0" algn="l" rtl="0">
              <a:spcBef>
                <a:spcPts val="800"/>
              </a:spcBef>
              <a:spcAft>
                <a:spcPts val="0"/>
              </a:spcAft>
              <a:buNone/>
            </a:pPr>
            <a:endParaRPr sz="2700"/>
          </a:p>
          <a:p>
            <a:pPr marL="342900" lvl="0" indent="0" algn="l" rtl="0">
              <a:spcBef>
                <a:spcPts val="800"/>
              </a:spcBef>
              <a:spcAft>
                <a:spcPts val="0"/>
              </a:spcAft>
              <a:buNone/>
            </a:pPr>
            <a:endParaRPr/>
          </a:p>
        </p:txBody>
      </p:sp>
      <p:sp>
        <p:nvSpPr>
          <p:cNvPr id="643" name="Google Shape;643;p82"/>
          <p:cNvSpPr txBox="1">
            <a:spLocks noGrp="1"/>
          </p:cNvSpPr>
          <p:nvPr>
            <p:ph type="body" idx="2"/>
          </p:nvPr>
        </p:nvSpPr>
        <p:spPr>
          <a:xfrm>
            <a:off x="5613844" y="2119312"/>
            <a:ext cx="2793900" cy="1905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644" name="Google Shape;644;p82"/>
          <p:cNvPicPr preferRelativeResize="0"/>
          <p:nvPr/>
        </p:nvPicPr>
        <p:blipFill>
          <a:blip r:embed="rId3">
            <a:alphaModFix/>
          </a:blip>
          <a:stretch>
            <a:fillRect/>
          </a:stretch>
        </p:blipFill>
        <p:spPr>
          <a:xfrm>
            <a:off x="5274844" y="2119313"/>
            <a:ext cx="3132937" cy="2498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3"/>
          <p:cNvSpPr txBox="1">
            <a:spLocks noGrp="1"/>
          </p:cNvSpPr>
          <p:nvPr>
            <p:ph type="body" idx="2"/>
          </p:nvPr>
        </p:nvSpPr>
        <p:spPr>
          <a:xfrm>
            <a:off x="467544" y="3057804"/>
            <a:ext cx="8568900" cy="1836300"/>
          </a:xfrm>
          <a:prstGeom prst="rect">
            <a:avLst/>
          </a:prstGeom>
          <a:noFill/>
          <a:ln>
            <a:noFill/>
          </a:ln>
        </p:spPr>
        <p:txBody>
          <a:bodyPr spcFirstLastPara="1" wrap="square" lIns="91425" tIns="45700" rIns="91425" bIns="45700" anchor="t" anchorCtr="0">
            <a:noAutofit/>
          </a:bodyPr>
          <a:lstStyle/>
          <a:p>
            <a:pPr marL="365760" lvl="0" indent="-256032" algn="l" rtl="0">
              <a:lnSpc>
                <a:spcPct val="80000"/>
              </a:lnSpc>
              <a:spcBef>
                <a:spcPts val="0"/>
              </a:spcBef>
              <a:spcAft>
                <a:spcPts val="0"/>
              </a:spcAft>
              <a:buSzPts val="1190"/>
              <a:buNone/>
            </a:pPr>
            <a:r>
              <a:rPr lang="en" sz="1750"/>
              <a:t>The leaves thanks to their essential oils can be used for various uses:</a:t>
            </a:r>
            <a:endParaRPr sz="1750"/>
          </a:p>
          <a:p>
            <a:pPr marL="365760" lvl="0" indent="-256032" algn="l" rtl="0">
              <a:lnSpc>
                <a:spcPct val="80000"/>
              </a:lnSpc>
              <a:spcBef>
                <a:spcPts val="400"/>
              </a:spcBef>
              <a:spcAft>
                <a:spcPts val="0"/>
              </a:spcAft>
              <a:buSzPts val="1190"/>
              <a:buNone/>
            </a:pPr>
            <a:r>
              <a:rPr lang="en" sz="1750"/>
              <a:t>-in the kitchen to flavor meats, fish and legumes;</a:t>
            </a:r>
            <a:endParaRPr sz="1750"/>
          </a:p>
          <a:p>
            <a:pPr marL="365760" lvl="0" indent="-256032" algn="l" rtl="0">
              <a:lnSpc>
                <a:spcPct val="80000"/>
              </a:lnSpc>
              <a:spcBef>
                <a:spcPts val="400"/>
              </a:spcBef>
              <a:spcAft>
                <a:spcPts val="0"/>
              </a:spcAft>
              <a:buSzPts val="1190"/>
              <a:buNone/>
            </a:pPr>
            <a:r>
              <a:rPr lang="en" sz="1750"/>
              <a:t>-in the wardrobes to remove moths;</a:t>
            </a:r>
            <a:endParaRPr sz="1750"/>
          </a:p>
          <a:p>
            <a:pPr marL="365760" lvl="0" indent="-256032" algn="l" rtl="0">
              <a:lnSpc>
                <a:spcPct val="80000"/>
              </a:lnSpc>
              <a:spcBef>
                <a:spcPts val="400"/>
              </a:spcBef>
              <a:spcAft>
                <a:spcPts val="0"/>
              </a:spcAft>
              <a:buSzPts val="1190"/>
              <a:buNone/>
            </a:pPr>
            <a:r>
              <a:rPr lang="en" sz="1750"/>
              <a:t>-to make decoctions from digestive, antiseptic and antioxidants qualities;</a:t>
            </a:r>
            <a:endParaRPr sz="1750"/>
          </a:p>
          <a:p>
            <a:pPr marL="365760" lvl="0" indent="-256032" algn="l" rtl="0">
              <a:lnSpc>
                <a:spcPct val="80000"/>
              </a:lnSpc>
              <a:spcBef>
                <a:spcPts val="400"/>
              </a:spcBef>
              <a:spcAft>
                <a:spcPts val="0"/>
              </a:spcAft>
              <a:buSzPts val="1190"/>
              <a:buNone/>
            </a:pPr>
            <a:r>
              <a:rPr lang="en" sz="1750"/>
              <a:t>-treated with the alcohol is obtained an aromatic liqueur.</a:t>
            </a:r>
            <a:endParaRPr/>
          </a:p>
          <a:p>
            <a:pPr marL="365760" lvl="0" indent="-256032" algn="l" rtl="0">
              <a:lnSpc>
                <a:spcPct val="80000"/>
              </a:lnSpc>
              <a:spcBef>
                <a:spcPts val="400"/>
              </a:spcBef>
              <a:spcAft>
                <a:spcPts val="0"/>
              </a:spcAft>
              <a:buSzPts val="1190"/>
              <a:buNone/>
            </a:pPr>
            <a:r>
              <a:rPr lang="en" sz="1750"/>
              <a:t>From the pounded berries is obtained the laurel oil used to massage the back, the chest in case of cold and cough.</a:t>
            </a:r>
            <a:endParaRPr/>
          </a:p>
          <a:p>
            <a:pPr marL="365760" lvl="0" indent="-256032" algn="l" rtl="0">
              <a:lnSpc>
                <a:spcPct val="80000"/>
              </a:lnSpc>
              <a:spcBef>
                <a:spcPts val="400"/>
              </a:spcBef>
              <a:spcAft>
                <a:spcPts val="0"/>
              </a:spcAft>
              <a:buSzPts val="1190"/>
              <a:buNone/>
            </a:pPr>
            <a:endParaRPr sz="1750"/>
          </a:p>
        </p:txBody>
      </p:sp>
      <p:sp>
        <p:nvSpPr>
          <p:cNvPr id="650" name="Google Shape;650;p83"/>
          <p:cNvSpPr txBox="1">
            <a:spLocks noGrp="1"/>
          </p:cNvSpPr>
          <p:nvPr>
            <p:ph type="title"/>
          </p:nvPr>
        </p:nvSpPr>
        <p:spPr>
          <a:xfrm>
            <a:off x="467550" y="0"/>
            <a:ext cx="7872900" cy="749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Laurel </a:t>
            </a:r>
            <a:r>
              <a:rPr lang="en" sz="2400" i="1"/>
              <a:t>(Laurus nobilis) - δάφνη</a:t>
            </a:r>
            <a:endParaRPr sz="2400" i="1"/>
          </a:p>
        </p:txBody>
      </p:sp>
      <p:pic>
        <p:nvPicPr>
          <p:cNvPr id="651" name="Google Shape;651;p83" descr="Risultati immagini per laurel"/>
          <p:cNvPicPr preferRelativeResize="0">
            <a:picLocks noGrp="1"/>
          </p:cNvPicPr>
          <p:nvPr>
            <p:ph type="body" idx="1"/>
          </p:nvPr>
        </p:nvPicPr>
        <p:blipFill rotWithShape="1">
          <a:blip r:embed="rId3">
            <a:alphaModFix/>
          </a:blip>
          <a:srcRect/>
          <a:stretch/>
        </p:blipFill>
        <p:spPr>
          <a:xfrm>
            <a:off x="611560" y="749051"/>
            <a:ext cx="3894600" cy="2092800"/>
          </a:xfrm>
          <a:prstGeom prst="rect">
            <a:avLst/>
          </a:prstGeom>
          <a:noFill/>
          <a:ln>
            <a:noFill/>
          </a:ln>
          <a:effectLst>
            <a:outerShdw blurRad="190500" algn="tl" rotWithShape="0">
              <a:srgbClr val="000000">
                <a:alpha val="69800"/>
              </a:srgbClr>
            </a:outerShdw>
          </a:effectLst>
        </p:spPr>
      </p:pic>
      <p:sp>
        <p:nvSpPr>
          <p:cNvPr id="652" name="Google Shape;652;p83"/>
          <p:cNvSpPr/>
          <p:nvPr/>
        </p:nvSpPr>
        <p:spPr>
          <a:xfrm>
            <a:off x="4572000" y="627535"/>
            <a:ext cx="4392600" cy="23544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lt1"/>
              </a:buClr>
              <a:buSzPts val="1800"/>
              <a:buFont typeface="Rambla"/>
              <a:buNone/>
            </a:pPr>
            <a:r>
              <a:rPr lang="en" sz="1800">
                <a:solidFill>
                  <a:schemeClr val="lt1"/>
                </a:solidFill>
                <a:latin typeface="Rambla"/>
                <a:ea typeface="Rambla"/>
                <a:cs typeface="Rambla"/>
                <a:sym typeface="Rambla"/>
              </a:rPr>
              <a:t>The laurel is an aromatic plant used in the</a:t>
            </a:r>
            <a:endParaRPr/>
          </a:p>
          <a:p>
            <a:pPr marL="0" marR="0" lvl="0" indent="0" algn="just" rtl="0">
              <a:spcBef>
                <a:spcPts val="0"/>
              </a:spcBef>
              <a:spcAft>
                <a:spcPts val="0"/>
              </a:spcAft>
              <a:buClr>
                <a:schemeClr val="lt1"/>
              </a:buClr>
              <a:buSzPts val="1800"/>
              <a:buFont typeface="Rambla"/>
              <a:buNone/>
            </a:pPr>
            <a:r>
              <a:rPr lang="en" sz="1800">
                <a:solidFill>
                  <a:schemeClr val="lt1"/>
                </a:solidFill>
                <a:latin typeface="Rambla"/>
                <a:ea typeface="Rambla"/>
                <a:cs typeface="Rambla"/>
                <a:sym typeface="Rambla"/>
              </a:rPr>
              <a:t>kitchen, officinal as a natural remedy and ornamental to</a:t>
            </a:r>
            <a:endParaRPr/>
          </a:p>
          <a:p>
            <a:pPr marL="0" marR="0" lvl="0" indent="0" algn="just" rtl="0">
              <a:spcBef>
                <a:spcPts val="0"/>
              </a:spcBef>
              <a:spcAft>
                <a:spcPts val="0"/>
              </a:spcAft>
              <a:buClr>
                <a:schemeClr val="lt1"/>
              </a:buClr>
              <a:buSzPts val="1800"/>
              <a:buFont typeface="Rambla"/>
              <a:buNone/>
            </a:pPr>
            <a:r>
              <a:rPr lang="en" sz="1800">
                <a:solidFill>
                  <a:schemeClr val="lt1"/>
                </a:solidFill>
                <a:latin typeface="Rambla"/>
                <a:ea typeface="Rambla"/>
                <a:cs typeface="Rambla"/>
                <a:sym typeface="Rambla"/>
              </a:rPr>
              <a:t>realize gardens, hedges and flower beds.</a:t>
            </a:r>
            <a:endParaRPr sz="1800">
              <a:solidFill>
                <a:schemeClr val="lt1"/>
              </a:solidFill>
              <a:latin typeface="Rambla"/>
              <a:ea typeface="Rambla"/>
              <a:cs typeface="Rambla"/>
              <a:sym typeface="Rambla"/>
            </a:endParaRPr>
          </a:p>
          <a:p>
            <a:pPr marL="0" marR="0" lvl="0" indent="0" algn="just" rtl="0">
              <a:spcBef>
                <a:spcPts val="0"/>
              </a:spcBef>
              <a:spcAft>
                <a:spcPts val="0"/>
              </a:spcAft>
              <a:buClr>
                <a:schemeClr val="lt1"/>
              </a:buClr>
              <a:buSzPts val="1800"/>
              <a:buFont typeface="Rambla"/>
              <a:buNone/>
            </a:pPr>
            <a:r>
              <a:rPr lang="en" sz="1800">
                <a:solidFill>
                  <a:schemeClr val="lt1"/>
                </a:solidFill>
                <a:latin typeface="Rambla"/>
                <a:ea typeface="Rambla"/>
                <a:cs typeface="Rambla"/>
                <a:sym typeface="Rambla"/>
              </a:rPr>
              <a:t>It comes in the form of shrub but it is a real tall tree up to 10 meters.</a:t>
            </a:r>
            <a:endParaRPr sz="1800">
              <a:solidFill>
                <a:schemeClr val="lt1"/>
              </a:solidFill>
              <a:latin typeface="Rambla"/>
              <a:ea typeface="Rambla"/>
              <a:cs typeface="Rambla"/>
              <a:sym typeface="Rambla"/>
            </a:endParaRPr>
          </a:p>
          <a:p>
            <a:pPr marL="0" marR="0" lvl="0" indent="0" algn="just" rtl="0">
              <a:spcBef>
                <a:spcPts val="0"/>
              </a:spcBef>
              <a:spcAft>
                <a:spcPts val="0"/>
              </a:spcAft>
              <a:buClr>
                <a:schemeClr val="lt1"/>
              </a:buClr>
              <a:buSzPts val="1800"/>
              <a:buFont typeface="Rambla"/>
              <a:buNone/>
            </a:pPr>
            <a:r>
              <a:rPr lang="en" sz="1800">
                <a:solidFill>
                  <a:schemeClr val="lt1"/>
                </a:solidFill>
                <a:latin typeface="Rambla"/>
                <a:ea typeface="Rambla"/>
                <a:cs typeface="Rambla"/>
                <a:sym typeface="Rambla"/>
              </a:rPr>
              <a:t>The ovals leaves are dark green, shiny at the top and opaque in the lower part, they are very fragrant.</a:t>
            </a:r>
            <a:endParaRPr sz="1800">
              <a:solidFill>
                <a:schemeClr val="lt1"/>
              </a:solidFill>
              <a:latin typeface="Rambla"/>
              <a:ea typeface="Rambla"/>
              <a:cs typeface="Rambla"/>
              <a:sym typeface="Rambla"/>
            </a:endParaRPr>
          </a:p>
        </p:txBody>
      </p:sp>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4"/>
          <p:cNvSpPr txBox="1">
            <a:spLocks noGrp="1"/>
          </p:cNvSpPr>
          <p:nvPr>
            <p:ph type="body" idx="2"/>
          </p:nvPr>
        </p:nvSpPr>
        <p:spPr>
          <a:xfrm>
            <a:off x="4139952" y="573528"/>
            <a:ext cx="5004000" cy="35646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SzPts val="1224"/>
              <a:buNone/>
            </a:pPr>
            <a:r>
              <a:rPr lang="en" sz="1800" b="1"/>
              <a:t>    Fennel</a:t>
            </a:r>
            <a:r>
              <a:rPr lang="en" sz="1800"/>
              <a:t> is a Mediterranean herbaceous plant known since ancient times for its aromatic properties.</a:t>
            </a:r>
            <a:endParaRPr/>
          </a:p>
          <a:p>
            <a:pPr marL="365760" lvl="0" indent="-256032" algn="l" rtl="0">
              <a:spcBef>
                <a:spcPts val="400"/>
              </a:spcBef>
              <a:spcAft>
                <a:spcPts val="0"/>
              </a:spcAft>
              <a:buSzPts val="1224"/>
              <a:buNone/>
            </a:pPr>
            <a:r>
              <a:rPr lang="en" sz="1800"/>
              <a:t>    Wild fennel is a spontaneous, perennial plant with a ramified stem up to 2 m high. It has leaves that remind the hay of green color and produces umbrellas of small yellow flowers in summer. The fruits follow, first green and then greyish.</a:t>
            </a:r>
            <a:endParaRPr/>
          </a:p>
        </p:txBody>
      </p:sp>
      <p:sp>
        <p:nvSpPr>
          <p:cNvPr id="658" name="Google Shape;658;p84"/>
          <p:cNvSpPr txBox="1">
            <a:spLocks noGrp="1"/>
          </p:cNvSpPr>
          <p:nvPr>
            <p:ph type="title"/>
          </p:nvPr>
        </p:nvSpPr>
        <p:spPr>
          <a:xfrm>
            <a:off x="395536" y="-128550"/>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Fennel </a:t>
            </a:r>
            <a:r>
              <a:rPr lang="en" sz="2400" i="1"/>
              <a:t>(Foeniculum vulgare) - μάραθος</a:t>
            </a:r>
            <a:endParaRPr sz="2400" i="1"/>
          </a:p>
        </p:txBody>
      </p:sp>
      <p:pic>
        <p:nvPicPr>
          <p:cNvPr id="659" name="Google Shape;659;p84" descr="Risultati immagini per fennel"/>
          <p:cNvPicPr preferRelativeResize="0">
            <a:picLocks noGrp="1"/>
          </p:cNvPicPr>
          <p:nvPr>
            <p:ph type="body" idx="1"/>
          </p:nvPr>
        </p:nvPicPr>
        <p:blipFill rotWithShape="1">
          <a:blip r:embed="rId3">
            <a:alphaModFix/>
          </a:blip>
          <a:srcRect/>
          <a:stretch/>
        </p:blipFill>
        <p:spPr>
          <a:xfrm>
            <a:off x="539552" y="627534"/>
            <a:ext cx="3894600" cy="19983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660" name="Google Shape;660;p84"/>
          <p:cNvSpPr/>
          <p:nvPr/>
        </p:nvSpPr>
        <p:spPr>
          <a:xfrm>
            <a:off x="467544" y="2776448"/>
            <a:ext cx="8424900" cy="15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Rambla"/>
              <a:buNone/>
            </a:pPr>
            <a:r>
              <a:rPr lang="en" sz="1800">
                <a:solidFill>
                  <a:schemeClr val="lt1"/>
                </a:solidFill>
                <a:latin typeface="Rambla"/>
                <a:ea typeface="Rambla"/>
                <a:cs typeface="Rambla"/>
                <a:sym typeface="Rambla"/>
              </a:rPr>
              <a:t>The main use is the carminative one, that is, it helps to eliminate intestinal gases and prevents its formation. It is used for those with digestive difficulties. It is particularly indicated for breastfeeding because it increases milk production. Fennel has a quality of emmenagogue, diuretic, antiemetic, aromatic, antispasmodic, anti-inflammatory, liver tonic. Normally the dried fruits are used in infused, but it is also possible to find the freeze-dried sachets or the essential oil on the market.</a:t>
            </a:r>
            <a:endParaRPr/>
          </a:p>
        </p:txBody>
      </p: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5"/>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000"/>
              <a:buFont typeface="Century Schoolbook"/>
              <a:buNone/>
            </a:pPr>
            <a:r>
              <a:rPr lang="en"/>
              <a:t>REZENE ÇAYI – </a:t>
            </a:r>
            <a:r>
              <a:rPr lang="en">
                <a:solidFill>
                  <a:srgbClr val="FF0000"/>
                </a:solidFill>
              </a:rPr>
              <a:t>FENNEL TEA</a:t>
            </a:r>
            <a:endParaRPr>
              <a:solidFill>
                <a:srgbClr val="FF0000"/>
              </a:solidFill>
            </a:endParaRPr>
          </a:p>
        </p:txBody>
      </p:sp>
      <p:sp>
        <p:nvSpPr>
          <p:cNvPr id="666" name="Google Shape;666;p85"/>
          <p:cNvSpPr txBox="1">
            <a:spLocks noGrp="1"/>
          </p:cNvSpPr>
          <p:nvPr>
            <p:ph type="body" idx="1"/>
          </p:nvPr>
        </p:nvSpPr>
        <p:spPr>
          <a:xfrm>
            <a:off x="457200" y="1200150"/>
            <a:ext cx="7467600" cy="3655500"/>
          </a:xfrm>
          <a:prstGeom prst="rect">
            <a:avLst/>
          </a:prstGeom>
          <a:noFill/>
          <a:ln>
            <a:noFill/>
          </a:ln>
        </p:spPr>
        <p:txBody>
          <a:bodyPr spcFirstLastPara="1" wrap="square" lIns="91425" tIns="45700" rIns="91425" bIns="45700" anchor="t" anchorCtr="0">
            <a:noAutofit/>
          </a:bodyPr>
          <a:lstStyle/>
          <a:p>
            <a:pPr marL="274320" lvl="0" indent="-274320" algn="l" rtl="0">
              <a:spcBef>
                <a:spcPts val="600"/>
              </a:spcBef>
              <a:spcAft>
                <a:spcPts val="0"/>
              </a:spcAft>
              <a:buSzPts val="1680"/>
              <a:buChar char="•"/>
            </a:pPr>
            <a:r>
              <a:rPr lang="en">
                <a:solidFill>
                  <a:srgbClr val="FF0000"/>
                </a:solidFill>
              </a:rPr>
              <a:t>Increases milk in breast-feeding women. </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Relieves stomach pain</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Helps digest</a:t>
            </a:r>
            <a:endParaRPr>
              <a:solidFill>
                <a:srgbClr val="FF0000"/>
              </a:solidFill>
            </a:endParaRPr>
          </a:p>
        </p:txBody>
      </p:sp>
      <p:pic>
        <p:nvPicPr>
          <p:cNvPr id="667" name="Google Shape;667;p85" descr="752x395-rezenenin-faydalari-nelerdir-rezene-cayi-nelere-iyi-gelir-1538212013902.jpg"/>
          <p:cNvPicPr preferRelativeResize="0"/>
          <p:nvPr/>
        </p:nvPicPr>
        <p:blipFill rotWithShape="1">
          <a:blip r:embed="rId3">
            <a:alphaModFix/>
          </a:blip>
          <a:srcRect/>
          <a:stretch/>
        </p:blipFill>
        <p:spPr>
          <a:xfrm>
            <a:off x="3280125" y="2386950"/>
            <a:ext cx="3912949" cy="2217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6"/>
          <p:cNvSpPr txBox="1">
            <a:spLocks noGrp="1"/>
          </p:cNvSpPr>
          <p:nvPr>
            <p:ph type="body" idx="2"/>
          </p:nvPr>
        </p:nvSpPr>
        <p:spPr>
          <a:xfrm>
            <a:off x="3059832" y="624943"/>
            <a:ext cx="5904600" cy="21090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SzPts val="1088"/>
              <a:buChar char="▶"/>
            </a:pPr>
            <a:r>
              <a:rPr lang="en" sz="1600"/>
              <a:t>The common chicory is a herbaceous plant, perennial with bright celestial flowers, belonging to the Asteraceae family.</a:t>
            </a:r>
            <a:endParaRPr/>
          </a:p>
          <a:p>
            <a:pPr marL="365760" lvl="0" indent="-256032" algn="l" rtl="0">
              <a:spcBef>
                <a:spcPts val="400"/>
              </a:spcBef>
              <a:spcAft>
                <a:spcPts val="0"/>
              </a:spcAft>
              <a:buSzPts val="1088"/>
              <a:buChar char="▶"/>
            </a:pPr>
            <a:r>
              <a:rPr lang="en" sz="1600"/>
              <a:t>The biological cycle is perennial, but sometimes even annual; in the first year a basal rosette of leaves appears, while the flower stem appears only at the second year of life of the plant.</a:t>
            </a:r>
            <a:endParaRPr/>
          </a:p>
          <a:p>
            <a:pPr marL="365760" lvl="0" indent="-256032" algn="l" rtl="0">
              <a:spcBef>
                <a:spcPts val="400"/>
              </a:spcBef>
              <a:spcAft>
                <a:spcPts val="0"/>
              </a:spcAft>
              <a:buSzPts val="1088"/>
              <a:buChar char="▶"/>
            </a:pPr>
            <a:r>
              <a:rPr lang="en" sz="1600"/>
              <a:t>The leaves are born during the autumn, they last during the winter, but they dry up immediately at the next flowering, so it is easy to find plants with branches with only flowers. </a:t>
            </a:r>
            <a:endParaRPr/>
          </a:p>
        </p:txBody>
      </p:sp>
      <p:sp>
        <p:nvSpPr>
          <p:cNvPr id="673" name="Google Shape;673;p86"/>
          <p:cNvSpPr txBox="1">
            <a:spLocks noGrp="1"/>
          </p:cNvSpPr>
          <p:nvPr>
            <p:ph type="title"/>
          </p:nvPr>
        </p:nvSpPr>
        <p:spPr>
          <a:xfrm>
            <a:off x="284125" y="0"/>
            <a:ext cx="78174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4100"/>
              <a:buFont typeface="Rambla"/>
              <a:buNone/>
            </a:pPr>
            <a:r>
              <a:rPr lang="en"/>
              <a:t>Chicory </a:t>
            </a:r>
            <a:r>
              <a:rPr lang="en" sz="2700" i="1"/>
              <a:t>(Cichorium intybus) - σταμναγκάθι</a:t>
            </a:r>
            <a:endParaRPr sz="2700" i="1"/>
          </a:p>
        </p:txBody>
      </p:sp>
      <p:pic>
        <p:nvPicPr>
          <p:cNvPr id="674" name="Google Shape;674;p86" descr="Risultati immagini per chicory"/>
          <p:cNvPicPr preferRelativeResize="0">
            <a:picLocks noGrp="1"/>
          </p:cNvPicPr>
          <p:nvPr>
            <p:ph type="body" idx="1"/>
          </p:nvPr>
        </p:nvPicPr>
        <p:blipFill rotWithShape="1">
          <a:blip r:embed="rId3">
            <a:alphaModFix/>
          </a:blip>
          <a:srcRect/>
          <a:stretch/>
        </p:blipFill>
        <p:spPr>
          <a:xfrm>
            <a:off x="179512" y="735546"/>
            <a:ext cx="3112800" cy="17283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675" name="Google Shape;675;p86"/>
          <p:cNvSpPr/>
          <p:nvPr/>
        </p:nvSpPr>
        <p:spPr>
          <a:xfrm>
            <a:off x="611560" y="2787774"/>
            <a:ext cx="8280900" cy="21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b="1">
                <a:solidFill>
                  <a:schemeClr val="lt1"/>
                </a:solidFill>
                <a:latin typeface="Rambla"/>
                <a:ea typeface="Rambla"/>
                <a:cs typeface="Rambla"/>
                <a:sym typeface="Rambla"/>
              </a:rPr>
              <a:t>Active principles</a:t>
            </a:r>
            <a:r>
              <a:rPr lang="en" sz="1600">
                <a:solidFill>
                  <a:schemeClr val="lt1"/>
                </a:solidFill>
                <a:latin typeface="Rambla"/>
                <a:ea typeface="Rambla"/>
                <a:cs typeface="Rambla"/>
                <a:sym typeface="Rambla"/>
              </a:rPr>
              <a:t>: in the roots there are bitter substances, but also sugars, choline, inulin, potassium, calcium and iron.</a:t>
            </a:r>
            <a:endParaRPr/>
          </a:p>
          <a:p>
            <a:pPr marL="0" marR="0" lvl="0" indent="0" algn="l" rtl="0">
              <a:spcBef>
                <a:spcPts val="0"/>
              </a:spcBef>
              <a:spcAft>
                <a:spcPts val="0"/>
              </a:spcAft>
              <a:buNone/>
            </a:pPr>
            <a:r>
              <a:rPr lang="en" sz="1600">
                <a:solidFill>
                  <a:schemeClr val="lt1"/>
                </a:solidFill>
                <a:latin typeface="Rambla"/>
                <a:ea typeface="Rambla"/>
                <a:cs typeface="Rambla"/>
                <a:sym typeface="Rambla"/>
              </a:rPr>
              <a:t>The flower, the leaves and the roots all have curative effects. Chicory tea can be used as a remedy for rheumatics, gout, and arthritis. It purifies the liver, kidney and spleen, excretes urine, enhances the appetite and has positive effects against jaundice. Chicory decreases the level of triglyceride and cholesterol in blood.</a:t>
            </a:r>
            <a:endParaRPr/>
          </a:p>
          <a:p>
            <a:pPr marL="0" marR="0" lvl="0" indent="0" algn="l" rtl="0">
              <a:spcBef>
                <a:spcPts val="0"/>
              </a:spcBef>
              <a:spcAft>
                <a:spcPts val="0"/>
              </a:spcAft>
              <a:buNone/>
            </a:pPr>
            <a:endParaRPr sz="1600">
              <a:solidFill>
                <a:schemeClr val="lt1"/>
              </a:solidFill>
              <a:latin typeface="Rambla"/>
              <a:ea typeface="Rambla"/>
              <a:cs typeface="Rambla"/>
              <a:sym typeface="Rambla"/>
            </a:endParaRPr>
          </a:p>
          <a:p>
            <a:pPr marL="0" marR="0" lvl="0" indent="0" algn="l" rtl="0">
              <a:spcBef>
                <a:spcPts val="0"/>
              </a:spcBef>
              <a:spcAft>
                <a:spcPts val="0"/>
              </a:spcAft>
              <a:buNone/>
            </a:pPr>
            <a:r>
              <a:rPr lang="en" sz="1600">
                <a:solidFill>
                  <a:schemeClr val="lt1"/>
                </a:solidFill>
                <a:latin typeface="Rambla"/>
                <a:ea typeface="Rambla"/>
                <a:cs typeface="Rambla"/>
                <a:sym typeface="Rambla"/>
              </a:rPr>
              <a:t>-In the kitchen the most frequent use is that of leaves in salads (fresh or cooked). If the fresh leaves are used constantly, the medicinal benefits described above are also obtained. </a:t>
            </a:r>
            <a:endParaRPr/>
          </a:p>
          <a:p>
            <a:pPr marL="0" marR="0" lvl="0" indent="0" algn="l" rtl="0">
              <a:spcBef>
                <a:spcPts val="0"/>
              </a:spcBef>
              <a:spcAft>
                <a:spcPts val="0"/>
              </a:spcAft>
              <a:buNone/>
            </a:pPr>
            <a:endParaRPr sz="1800">
              <a:solidFill>
                <a:schemeClr val="lt1"/>
              </a:solidFill>
              <a:latin typeface="Rambla"/>
              <a:ea typeface="Rambla"/>
              <a:cs typeface="Rambla"/>
              <a:sym typeface="Rambla"/>
            </a:endParaRPr>
          </a:p>
        </p:txBody>
      </p:sp>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87"/>
          <p:cNvSpPr txBox="1">
            <a:spLocks noGrp="1"/>
          </p:cNvSpPr>
          <p:nvPr>
            <p:ph type="ctrTitle"/>
          </p:nvPr>
        </p:nvSpPr>
        <p:spPr>
          <a:xfrm>
            <a:off x="2588891" y="290063"/>
            <a:ext cx="2934000" cy="1438200"/>
          </a:xfrm>
          <a:prstGeom prst="rect">
            <a:avLst/>
          </a:prstGeom>
          <a:noFill/>
          <a:ln>
            <a:noFill/>
          </a:ln>
        </p:spPr>
        <p:txBody>
          <a:bodyPr spcFirstLastPara="1" wrap="square" lIns="68575" tIns="34275" rIns="68575" bIns="34275" anchor="b" anchorCtr="0">
            <a:noAutofit/>
          </a:bodyPr>
          <a:lstStyle/>
          <a:p>
            <a:pPr marL="0" marR="0" lvl="0" indent="0" algn="l" rtl="0">
              <a:spcBef>
                <a:spcPts val="0"/>
              </a:spcBef>
              <a:spcAft>
                <a:spcPts val="0"/>
              </a:spcAft>
              <a:buClr>
                <a:srgbClr val="414C21"/>
              </a:buClr>
              <a:buSzPts val="4100"/>
              <a:buFont typeface="Century Gothic"/>
              <a:buNone/>
            </a:pPr>
            <a:r>
              <a:rPr lang="en" sz="4100" b="0" i="1" u="sng" strike="noStrike" cap="none">
                <a:solidFill>
                  <a:srgbClr val="414C21"/>
                </a:solidFill>
                <a:latin typeface="Century Gothic"/>
                <a:ea typeface="Century Gothic"/>
                <a:cs typeface="Century Gothic"/>
                <a:sym typeface="Century Gothic"/>
              </a:rPr>
              <a:t>Cichorium</a:t>
            </a:r>
            <a:endParaRPr sz="4100" b="0" i="0" u="none" strike="noStrike" cap="none">
              <a:solidFill>
                <a:srgbClr val="414C21"/>
              </a:solidFill>
              <a:latin typeface="Century Gothic"/>
              <a:ea typeface="Century Gothic"/>
              <a:cs typeface="Century Gothic"/>
              <a:sym typeface="Century Gothic"/>
            </a:endParaRPr>
          </a:p>
          <a:p>
            <a:pPr marL="0" marR="0" lvl="0" indent="0" algn="l" rtl="0">
              <a:spcBef>
                <a:spcPts val="0"/>
              </a:spcBef>
              <a:spcAft>
                <a:spcPts val="0"/>
              </a:spcAft>
              <a:buClr>
                <a:srgbClr val="262626"/>
              </a:buClr>
              <a:buSzPts val="4100"/>
              <a:buFont typeface="Century Gothic"/>
              <a:buNone/>
            </a:pPr>
            <a:endParaRPr sz="4100" b="0" i="0" u="none" strike="noStrike" cap="none">
              <a:solidFill>
                <a:srgbClr val="262626"/>
              </a:solidFill>
              <a:latin typeface="Century Gothic"/>
              <a:ea typeface="Century Gothic"/>
              <a:cs typeface="Century Gothic"/>
              <a:sym typeface="Century Gothic"/>
            </a:endParaRPr>
          </a:p>
        </p:txBody>
      </p:sp>
      <p:sp>
        <p:nvSpPr>
          <p:cNvPr id="681" name="Google Shape;681;p87"/>
          <p:cNvSpPr txBox="1">
            <a:spLocks noGrp="1"/>
          </p:cNvSpPr>
          <p:nvPr>
            <p:ph type="subTitle" idx="1"/>
          </p:nvPr>
        </p:nvSpPr>
        <p:spPr>
          <a:xfrm>
            <a:off x="1241014" y="1987148"/>
            <a:ext cx="4411500" cy="2828700"/>
          </a:xfrm>
          <a:prstGeom prst="rect">
            <a:avLst/>
          </a:prstGeom>
          <a:noFill/>
          <a:ln>
            <a:noFill/>
          </a:ln>
        </p:spPr>
        <p:txBody>
          <a:bodyPr spcFirstLastPara="1" wrap="square" lIns="68575" tIns="34275" rIns="68575" bIns="34275" anchor="t" anchorCtr="0">
            <a:noAutofit/>
          </a:bodyPr>
          <a:lstStyle/>
          <a:p>
            <a:pPr marL="254000" marR="0" lvl="0" indent="-285750" algn="l" rtl="0">
              <a:spcBef>
                <a:spcPts val="0"/>
              </a:spcBef>
              <a:spcAft>
                <a:spcPts val="0"/>
              </a:spcAft>
              <a:buClr>
                <a:schemeClr val="accent1"/>
              </a:buClr>
              <a:buSzPts val="2300"/>
              <a:buFont typeface="Noto Sans Symbols"/>
              <a:buChar char="❖"/>
            </a:pPr>
            <a:r>
              <a:rPr lang="en" sz="2300" b="1" i="1" u="none" strike="noStrike" cap="none">
                <a:solidFill>
                  <a:srgbClr val="315949"/>
                </a:solidFill>
              </a:rPr>
              <a:t>three species of Cichorium found only in Greece:</a:t>
            </a:r>
            <a:endParaRPr sz="2300" b="1" i="0" u="none" strike="noStrike" cap="none">
              <a:solidFill>
                <a:srgbClr val="595959"/>
              </a:solidFill>
            </a:endParaRPr>
          </a:p>
          <a:p>
            <a:pPr marL="254000" marR="0" lvl="0" indent="-285750" algn="l" rtl="0">
              <a:spcBef>
                <a:spcPts val="800"/>
              </a:spcBef>
              <a:spcAft>
                <a:spcPts val="0"/>
              </a:spcAft>
              <a:buClr>
                <a:schemeClr val="accent1"/>
              </a:buClr>
              <a:buSzPts val="2300"/>
              <a:buFont typeface="Noto Sans Symbols"/>
              <a:buChar char="❖"/>
            </a:pPr>
            <a:r>
              <a:rPr lang="en" sz="2300" b="1" i="1" u="none" strike="noStrike" cap="none">
                <a:solidFill>
                  <a:srgbClr val="315949"/>
                </a:solidFill>
              </a:rPr>
              <a:t>Cichorium hybridum </a:t>
            </a:r>
            <a:r>
              <a:rPr lang="en" sz="2300" b="1" i="0" u="none" strike="noStrike" cap="none">
                <a:solidFill>
                  <a:srgbClr val="315949"/>
                </a:solidFill>
              </a:rPr>
              <a:t>Halácsy </a:t>
            </a:r>
            <a:endParaRPr sz="2300" b="1"/>
          </a:p>
          <a:p>
            <a:pPr marL="254000" marR="0" lvl="0" indent="-285750" algn="l" rtl="0">
              <a:spcBef>
                <a:spcPts val="800"/>
              </a:spcBef>
              <a:spcAft>
                <a:spcPts val="0"/>
              </a:spcAft>
              <a:buClr>
                <a:schemeClr val="accent1"/>
              </a:buClr>
              <a:buSzPts val="2300"/>
              <a:buFont typeface="Noto Sans Symbols"/>
              <a:buChar char="❖"/>
            </a:pPr>
            <a:r>
              <a:rPr lang="en" sz="2300" b="1" i="1" u="none" strike="noStrike" cap="none">
                <a:solidFill>
                  <a:srgbClr val="315949"/>
                </a:solidFill>
              </a:rPr>
              <a:t>Cichorium pumilum </a:t>
            </a:r>
            <a:r>
              <a:rPr lang="en" sz="2300" b="1" i="0" u="none" strike="noStrike" cap="none">
                <a:solidFill>
                  <a:srgbClr val="315949"/>
                </a:solidFill>
              </a:rPr>
              <a:t>Jacq.</a:t>
            </a:r>
            <a:endParaRPr sz="2300" b="1"/>
          </a:p>
          <a:p>
            <a:pPr marL="254000" marR="0" lvl="0" indent="-285750" algn="l" rtl="0">
              <a:spcBef>
                <a:spcPts val="800"/>
              </a:spcBef>
              <a:spcAft>
                <a:spcPts val="0"/>
              </a:spcAft>
              <a:buClr>
                <a:schemeClr val="accent1"/>
              </a:buClr>
              <a:buSzPts val="2300"/>
              <a:buFont typeface="Noto Sans Symbols"/>
              <a:buChar char="❖"/>
            </a:pPr>
            <a:r>
              <a:rPr lang="en" sz="2300" b="1" i="1" u="none" strike="noStrike" cap="none">
                <a:solidFill>
                  <a:srgbClr val="315949"/>
                </a:solidFill>
              </a:rPr>
              <a:t>Cichorium spinosum </a:t>
            </a:r>
            <a:r>
              <a:rPr lang="en" sz="2300" b="1" i="0" u="none" strike="noStrike" cap="none">
                <a:solidFill>
                  <a:srgbClr val="315949"/>
                </a:solidFill>
              </a:rPr>
              <a:t>L. </a:t>
            </a:r>
            <a:endParaRPr sz="2300" b="1"/>
          </a:p>
          <a:p>
            <a:pPr marL="0" marR="0" lvl="0" indent="88900" algn="l" rtl="0">
              <a:spcBef>
                <a:spcPts val="800"/>
              </a:spcBef>
              <a:spcAft>
                <a:spcPts val="0"/>
              </a:spcAft>
              <a:buClr>
                <a:schemeClr val="accent1"/>
              </a:buClr>
              <a:buSzPts val="1400"/>
              <a:buFont typeface="Noto Sans Symbols"/>
              <a:buNone/>
            </a:pPr>
            <a:endParaRPr sz="1400" b="0" i="0" u="none" strike="noStrike" cap="none">
              <a:solidFill>
                <a:schemeClr val="dk1"/>
              </a:solidFill>
              <a:latin typeface="Century Gothic"/>
              <a:ea typeface="Century Gothic"/>
              <a:cs typeface="Century Gothic"/>
              <a:sym typeface="Century Gothic"/>
            </a:endParaRPr>
          </a:p>
          <a:p>
            <a:pPr marL="0" marR="0" lvl="0" indent="0" algn="l" rtl="0">
              <a:spcBef>
                <a:spcPts val="800"/>
              </a:spcBef>
              <a:spcAft>
                <a:spcPts val="0"/>
              </a:spcAft>
              <a:buClr>
                <a:schemeClr val="accent1"/>
              </a:buClr>
              <a:buSzPts val="1400"/>
              <a:buFont typeface="Noto Sans Symbols"/>
              <a:buNone/>
            </a:pPr>
            <a:endParaRPr sz="1400" b="0" i="0" u="none" strike="noStrike" cap="none">
              <a:solidFill>
                <a:srgbClr val="595959"/>
              </a:solidFill>
              <a:latin typeface="Century Gothic"/>
              <a:ea typeface="Century Gothic"/>
              <a:cs typeface="Century Gothic"/>
              <a:sym typeface="Century Gothic"/>
            </a:endParaRPr>
          </a:p>
        </p:txBody>
      </p:sp>
      <p:pic>
        <p:nvPicPr>
          <p:cNvPr id="682" name="Google Shape;682;p87" descr="A picture containing outdoor, grass, plant, tree&#10;&#10;Description generated with very high confidence"/>
          <p:cNvPicPr preferRelativeResize="0"/>
          <p:nvPr/>
        </p:nvPicPr>
        <p:blipFill rotWithShape="1">
          <a:blip r:embed="rId3">
            <a:alphaModFix/>
          </a:blip>
          <a:srcRect/>
          <a:stretch/>
        </p:blipFill>
        <p:spPr>
          <a:xfrm>
            <a:off x="5710687" y="290063"/>
            <a:ext cx="3135701" cy="2094062"/>
          </a:xfrm>
          <a:prstGeom prst="rect">
            <a:avLst/>
          </a:prstGeom>
          <a:noFill/>
          <a:ln>
            <a:noFill/>
          </a:ln>
        </p:spPr>
      </p:pic>
      <p:pic>
        <p:nvPicPr>
          <p:cNvPr id="683" name="Google Shape;683;p87" descr="A plant growing out of the water&#10;&#10;Description generated with very high confidence"/>
          <p:cNvPicPr preferRelativeResize="0"/>
          <p:nvPr/>
        </p:nvPicPr>
        <p:blipFill rotWithShape="1">
          <a:blip r:embed="rId4">
            <a:alphaModFix/>
          </a:blip>
          <a:srcRect/>
          <a:stretch/>
        </p:blipFill>
        <p:spPr>
          <a:xfrm>
            <a:off x="351527" y="244991"/>
            <a:ext cx="2057400" cy="1440180"/>
          </a:xfrm>
          <a:prstGeom prst="rect">
            <a:avLst/>
          </a:prstGeom>
          <a:noFill/>
          <a:ln>
            <a:noFill/>
          </a:ln>
        </p:spPr>
      </p:pic>
      <p:pic>
        <p:nvPicPr>
          <p:cNvPr id="684" name="Google Shape;684;p87" descr="A close up of a flower&#10;&#10;Description generated with very high confidence"/>
          <p:cNvPicPr preferRelativeResize="0"/>
          <p:nvPr/>
        </p:nvPicPr>
        <p:blipFill rotWithShape="1">
          <a:blip r:embed="rId5">
            <a:alphaModFix/>
          </a:blip>
          <a:srcRect/>
          <a:stretch/>
        </p:blipFill>
        <p:spPr>
          <a:xfrm>
            <a:off x="6419662" y="2489738"/>
            <a:ext cx="1738162" cy="23254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8"/>
          <p:cNvSpPr txBox="1">
            <a:spLocks noGrp="1"/>
          </p:cNvSpPr>
          <p:nvPr>
            <p:ph type="body" idx="2"/>
          </p:nvPr>
        </p:nvSpPr>
        <p:spPr>
          <a:xfrm>
            <a:off x="179512" y="2895786"/>
            <a:ext cx="8964600" cy="20523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SzPts val="1088"/>
              <a:buNone/>
            </a:pPr>
            <a:r>
              <a:rPr lang="en" sz="1600"/>
              <a:t>It is an aromatic plant that emanates a fragrance that competes with that of the thyme it is associated with.</a:t>
            </a:r>
            <a:endParaRPr sz="1600"/>
          </a:p>
          <a:p>
            <a:pPr marL="365760" lvl="0" indent="-256032" algn="l" rtl="0">
              <a:spcBef>
                <a:spcPts val="400"/>
              </a:spcBef>
              <a:spcAft>
                <a:spcPts val="0"/>
              </a:spcAft>
              <a:buSzPts val="1088"/>
              <a:buNone/>
            </a:pPr>
            <a:r>
              <a:rPr lang="en" sz="1600"/>
              <a:t>Uses:</a:t>
            </a:r>
            <a:endParaRPr sz="1600"/>
          </a:p>
          <a:p>
            <a:pPr marL="365760" lvl="0" indent="-256032" algn="l" rtl="0">
              <a:spcBef>
                <a:spcPts val="400"/>
              </a:spcBef>
              <a:spcAft>
                <a:spcPts val="0"/>
              </a:spcAft>
              <a:buSzPts val="1088"/>
              <a:buNone/>
            </a:pPr>
            <a:r>
              <a:rPr lang="en" sz="1600"/>
              <a:t>antiseptic function (used by farmers to treat vines against downy mildew);</a:t>
            </a:r>
            <a:endParaRPr sz="1600"/>
          </a:p>
          <a:p>
            <a:pPr marL="365760" lvl="0" indent="-256032" algn="l" rtl="0">
              <a:spcBef>
                <a:spcPts val="400"/>
              </a:spcBef>
              <a:spcAft>
                <a:spcPts val="0"/>
              </a:spcAft>
              <a:buSzPts val="1088"/>
              <a:buNone/>
            </a:pPr>
            <a:r>
              <a:rPr lang="en" sz="1600"/>
              <a:t>digestive function (helps food digestion);</a:t>
            </a:r>
            <a:endParaRPr sz="1600"/>
          </a:p>
          <a:p>
            <a:pPr marL="365760" lvl="0" indent="-256032" algn="l" rtl="0">
              <a:spcBef>
                <a:spcPts val="400"/>
              </a:spcBef>
              <a:spcAft>
                <a:spcPts val="0"/>
              </a:spcAft>
              <a:buSzPts val="1088"/>
              <a:buNone/>
            </a:pPr>
            <a:r>
              <a:rPr lang="en" sz="1600"/>
              <a:t>in phytotherapy for diabetes;</a:t>
            </a:r>
            <a:endParaRPr sz="1600"/>
          </a:p>
          <a:p>
            <a:pPr marL="365760" lvl="0" indent="-256032" algn="l" rtl="0">
              <a:spcBef>
                <a:spcPts val="400"/>
              </a:spcBef>
              <a:spcAft>
                <a:spcPts val="0"/>
              </a:spcAft>
              <a:buSzPts val="1088"/>
              <a:buNone/>
            </a:pPr>
            <a:r>
              <a:rPr lang="en" sz="1600"/>
              <a:t>in the kitchen it is used to flavor many dishes and to obtain herbal teas from the leaves.</a:t>
            </a:r>
            <a:endParaRPr sz="1600"/>
          </a:p>
          <a:p>
            <a:pPr marL="365760" lvl="0" indent="-186943" algn="l" rtl="0">
              <a:spcBef>
                <a:spcPts val="400"/>
              </a:spcBef>
              <a:spcAft>
                <a:spcPts val="0"/>
              </a:spcAft>
              <a:buSzPts val="1088"/>
              <a:buNone/>
            </a:pPr>
            <a:endParaRPr sz="1600"/>
          </a:p>
        </p:txBody>
      </p:sp>
      <p:sp>
        <p:nvSpPr>
          <p:cNvPr id="690" name="Google Shape;690;p88"/>
          <p:cNvSpPr txBox="1">
            <a:spLocks noGrp="1"/>
          </p:cNvSpPr>
          <p:nvPr>
            <p:ph type="title"/>
          </p:nvPr>
        </p:nvSpPr>
        <p:spPr>
          <a:xfrm>
            <a:off x="467544" y="-128550"/>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Winter savory </a:t>
            </a:r>
            <a:r>
              <a:rPr lang="en" sz="2700" i="1"/>
              <a:t>(Satureja montana) - αρτεμισία</a:t>
            </a:r>
            <a:endParaRPr sz="2700"/>
          </a:p>
        </p:txBody>
      </p:sp>
      <p:pic>
        <p:nvPicPr>
          <p:cNvPr id="691" name="Google Shape;691;p88" descr="Risultati immagini per santoreggia"/>
          <p:cNvPicPr preferRelativeResize="0">
            <a:picLocks noGrp="1"/>
          </p:cNvPicPr>
          <p:nvPr>
            <p:ph type="body" idx="1"/>
          </p:nvPr>
        </p:nvPicPr>
        <p:blipFill rotWithShape="1">
          <a:blip r:embed="rId3">
            <a:alphaModFix/>
          </a:blip>
          <a:srcRect/>
          <a:stretch/>
        </p:blipFill>
        <p:spPr>
          <a:xfrm>
            <a:off x="395536" y="627534"/>
            <a:ext cx="3822600" cy="2214300"/>
          </a:xfrm>
          <a:prstGeom prst="rect">
            <a:avLst/>
          </a:prstGeom>
          <a:noFill/>
          <a:ln>
            <a:noFill/>
          </a:ln>
          <a:effectLst>
            <a:outerShdw blurRad="292100" dist="139700" dir="2700000" algn="tl" rotWithShape="0">
              <a:srgbClr val="333333">
                <a:alpha val="64709"/>
              </a:srgbClr>
            </a:outerShdw>
          </a:effectLst>
        </p:spPr>
      </p:pic>
      <p:sp>
        <p:nvSpPr>
          <p:cNvPr id="692" name="Google Shape;692;p88"/>
          <p:cNvSpPr/>
          <p:nvPr/>
        </p:nvSpPr>
        <p:spPr>
          <a:xfrm>
            <a:off x="4283968" y="681540"/>
            <a:ext cx="4572000" cy="21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The Winter savory is an aromatic plant</a:t>
            </a:r>
            <a:endParaRPr/>
          </a:p>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belonging to the Lamiaceae family.</a:t>
            </a:r>
            <a:endParaRPr sz="1600">
              <a:solidFill>
                <a:schemeClr val="lt1"/>
              </a:solidFill>
              <a:latin typeface="Rambla"/>
              <a:ea typeface="Rambla"/>
              <a:cs typeface="Rambla"/>
              <a:sym typeface="Rambla"/>
            </a:endParaRPr>
          </a:p>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It grows in the warm and sunny Mediterranean countries (also the area of ​​the Murgia). It is also native to the Alps and the calcareous mountains of Dalmatia and Croatia.</a:t>
            </a:r>
            <a:endParaRPr/>
          </a:p>
          <a:p>
            <a:pPr marL="0" marR="0" lvl="0" indent="0" algn="l" rtl="0">
              <a:spcBef>
                <a:spcPts val="0"/>
              </a:spcBef>
              <a:spcAft>
                <a:spcPts val="0"/>
              </a:spcAft>
              <a:buClr>
                <a:schemeClr val="lt1"/>
              </a:buClr>
              <a:buSzPts val="1600"/>
              <a:buFont typeface="Rambla"/>
              <a:buNone/>
            </a:pPr>
            <a:endParaRPr sz="1600">
              <a:solidFill>
                <a:schemeClr val="lt1"/>
              </a:solidFill>
              <a:latin typeface="Rambla"/>
              <a:ea typeface="Rambla"/>
              <a:cs typeface="Rambla"/>
              <a:sym typeface="Rambla"/>
            </a:endParaRPr>
          </a:p>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The savory is a small, broad-leaved perennial shrub and reaches</a:t>
            </a:r>
            <a:endParaRPr/>
          </a:p>
          <a:p>
            <a:pPr marL="0" marR="0" lvl="0" indent="0" algn="l" rtl="0">
              <a:spcBef>
                <a:spcPts val="0"/>
              </a:spcBef>
              <a:spcAft>
                <a:spcPts val="0"/>
              </a:spcAft>
              <a:buClr>
                <a:schemeClr val="lt1"/>
              </a:buClr>
              <a:buSzPts val="1600"/>
              <a:buFont typeface="Rambla"/>
              <a:buNone/>
            </a:pPr>
            <a:r>
              <a:rPr lang="en" sz="1600">
                <a:solidFill>
                  <a:schemeClr val="lt1"/>
                </a:solidFill>
                <a:latin typeface="Rambla"/>
                <a:ea typeface="Rambla"/>
                <a:cs typeface="Rambla"/>
                <a:sym typeface="Rambla"/>
              </a:rPr>
              <a:t>a height of 20 - 50 cm.</a:t>
            </a:r>
            <a:endParaRPr sz="1600">
              <a:solidFill>
                <a:schemeClr val="lt1"/>
              </a:solidFill>
              <a:latin typeface="Rambla"/>
              <a:ea typeface="Rambla"/>
              <a:cs typeface="Rambla"/>
              <a:sym typeface="Rambla"/>
            </a:endParaRPr>
          </a:p>
        </p:txBody>
      </p: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9"/>
          <p:cNvSpPr txBox="1">
            <a:spLocks noGrp="1"/>
          </p:cNvSpPr>
          <p:nvPr>
            <p:ph type="body" idx="2"/>
          </p:nvPr>
        </p:nvSpPr>
        <p:spPr>
          <a:xfrm>
            <a:off x="4139952" y="627534"/>
            <a:ext cx="5004000" cy="24843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SzPts val="1006"/>
              <a:buChar char="▶"/>
            </a:pPr>
            <a:r>
              <a:rPr lang="en" sz="1480"/>
              <a:t>Rosa canina, is a variable climbing, wild rose species native to Europe, northwest Africa, and western Asia.</a:t>
            </a:r>
            <a:endParaRPr/>
          </a:p>
          <a:p>
            <a:pPr marL="365760" lvl="0" indent="-192125" algn="l" rtl="0">
              <a:spcBef>
                <a:spcPts val="400"/>
              </a:spcBef>
              <a:spcAft>
                <a:spcPts val="0"/>
              </a:spcAft>
              <a:buSzPts val="1006"/>
              <a:buNone/>
            </a:pPr>
            <a:endParaRPr sz="1480"/>
          </a:p>
          <a:p>
            <a:pPr marL="365760" lvl="0" indent="-256032" algn="l" rtl="0">
              <a:spcBef>
                <a:spcPts val="400"/>
              </a:spcBef>
              <a:spcAft>
                <a:spcPts val="0"/>
              </a:spcAft>
              <a:buSzPts val="1006"/>
              <a:buChar char="▶"/>
            </a:pPr>
            <a:r>
              <a:rPr lang="en" sz="1480"/>
              <a:t>It is a deciduous shrub normally ranging in height from 1–5 metres, though sometimes it can scramble higher into the crowns of taller trees. Its stems are covered with small, sharp, hooked prickles, which aid it in climbing. </a:t>
            </a:r>
            <a:endParaRPr sz="1480"/>
          </a:p>
          <a:p>
            <a:pPr marL="365760" lvl="0" indent="-192125" algn="l" rtl="0">
              <a:spcBef>
                <a:spcPts val="400"/>
              </a:spcBef>
              <a:spcAft>
                <a:spcPts val="0"/>
              </a:spcAft>
              <a:buSzPts val="1006"/>
              <a:buNone/>
            </a:pPr>
            <a:endParaRPr sz="1480"/>
          </a:p>
          <a:p>
            <a:pPr marL="365760" lvl="0" indent="-256032" algn="l" rtl="0">
              <a:spcBef>
                <a:spcPts val="400"/>
              </a:spcBef>
              <a:spcAft>
                <a:spcPts val="0"/>
              </a:spcAft>
              <a:buSzPts val="1006"/>
              <a:buChar char="▶"/>
            </a:pPr>
            <a:r>
              <a:rPr lang="en" sz="1480"/>
              <a:t>The plant is high in certain antioxidants. The fruit is noted for its high level of vitamin C, and is used to make syrup, tea, and marmalade</a:t>
            </a:r>
            <a:endParaRPr sz="1480"/>
          </a:p>
        </p:txBody>
      </p:sp>
      <p:sp>
        <p:nvSpPr>
          <p:cNvPr id="698" name="Google Shape;698;p89"/>
          <p:cNvSpPr txBox="1">
            <a:spLocks noGrp="1"/>
          </p:cNvSpPr>
          <p:nvPr>
            <p:ph type="title"/>
          </p:nvPr>
        </p:nvSpPr>
        <p:spPr>
          <a:xfrm>
            <a:off x="467544" y="0"/>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Dog Rose </a:t>
            </a:r>
            <a:r>
              <a:rPr lang="en" sz="2800" i="1"/>
              <a:t>(Rosa canina) - σκυλάκι</a:t>
            </a:r>
            <a:endParaRPr sz="2800" i="1"/>
          </a:p>
        </p:txBody>
      </p:sp>
      <p:sp>
        <p:nvSpPr>
          <p:cNvPr id="699" name="Google Shape;699;p89"/>
          <p:cNvSpPr/>
          <p:nvPr/>
        </p:nvSpPr>
        <p:spPr>
          <a:xfrm>
            <a:off x="179512" y="3145345"/>
            <a:ext cx="8964600" cy="9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a:solidFill>
                  <a:schemeClr val="lt1"/>
                </a:solidFill>
                <a:latin typeface="Rambla"/>
                <a:ea typeface="Rambla"/>
                <a:cs typeface="Rambla"/>
                <a:sym typeface="Rambla"/>
              </a:rPr>
              <a:t>Orally, dog rose is also used for stomach disorders. It is also used for diarrhea, constipation, lower urinary tract and kidney disorders, fluid retention, gout, diabetes, high cholesterol, weight loss, high blood pressure, chest ailments, fever, increasing immune function during exhaustion, increasing blood flow in the limbs, increasing urine flow and quenching thirst.</a:t>
            </a:r>
            <a:endParaRPr/>
          </a:p>
        </p:txBody>
      </p:sp>
      <p:pic>
        <p:nvPicPr>
          <p:cNvPr id="700" name="Google Shape;700;p89"/>
          <p:cNvPicPr preferRelativeResize="0">
            <a:picLocks noGrp="1"/>
          </p:cNvPicPr>
          <p:nvPr>
            <p:ph type="body" idx="1"/>
          </p:nvPr>
        </p:nvPicPr>
        <p:blipFill rotWithShape="1">
          <a:blip r:embed="rId3">
            <a:alphaModFix/>
          </a:blip>
          <a:srcRect/>
          <a:stretch/>
        </p:blipFill>
        <p:spPr>
          <a:xfrm>
            <a:off x="395536" y="897564"/>
            <a:ext cx="4038600" cy="20055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0"/>
          <p:cNvSpPr txBox="1">
            <a:spLocks noGrp="1"/>
          </p:cNvSpPr>
          <p:nvPr>
            <p:ph type="body" idx="2"/>
          </p:nvPr>
        </p:nvSpPr>
        <p:spPr>
          <a:xfrm>
            <a:off x="3491880" y="1110996"/>
            <a:ext cx="5652000" cy="40323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SzPts val="1122"/>
              <a:buNone/>
            </a:pPr>
            <a:r>
              <a:rPr lang="en" sz="1650"/>
              <a:t>     The mallow is a collection of plants from the Malvaceae family. Widespread along the paths, between the margins of the roads, it has the characteristic of having pinkish-colored flowers with purple stripes to indicate to the insects the ways of the nectar, with an erect stem that can grow up to 60-80cm. </a:t>
            </a:r>
            <a:endParaRPr/>
          </a:p>
          <a:p>
            <a:pPr marL="365760" lvl="0" indent="-256032" algn="l" rtl="0">
              <a:spcBef>
                <a:spcPts val="400"/>
              </a:spcBef>
              <a:spcAft>
                <a:spcPts val="0"/>
              </a:spcAft>
              <a:buSzPts val="1122"/>
              <a:buNone/>
            </a:pPr>
            <a:r>
              <a:rPr lang="en" sz="1650"/>
              <a:t>    Due to its high content of mucilage, it has an intense emollient, anti-inflammatory action of the mucous membranes of the oral cavity, of the intestinal and respiratory gastro. the dried flowers of the mallow in decoction were used to calm the cough. Mallow flowers and nettle branches, boiled in water, were applied to sunburn. The mallow, which grows on the high ridges of the Gravina, was widely used in the past in Matera, for medicinal use.</a:t>
            </a:r>
            <a:endParaRPr sz="1650"/>
          </a:p>
          <a:p>
            <a:pPr marL="365760" lvl="0" indent="-184784" algn="l" rtl="0">
              <a:spcBef>
                <a:spcPts val="400"/>
              </a:spcBef>
              <a:spcAft>
                <a:spcPts val="0"/>
              </a:spcAft>
              <a:buSzPts val="1122"/>
              <a:buNone/>
            </a:pPr>
            <a:endParaRPr sz="1650"/>
          </a:p>
        </p:txBody>
      </p:sp>
      <p:sp>
        <p:nvSpPr>
          <p:cNvPr id="706" name="Google Shape;706;p9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Mallow </a:t>
            </a:r>
            <a:r>
              <a:rPr lang="en" sz="2400" i="1"/>
              <a:t>(Malva sylvestris) - μολόχα</a:t>
            </a:r>
            <a:endParaRPr sz="2400" i="1"/>
          </a:p>
        </p:txBody>
      </p:sp>
      <p:pic>
        <p:nvPicPr>
          <p:cNvPr id="707" name="Google Shape;707;p90" descr="Risultati immagini per mallow"/>
          <p:cNvPicPr preferRelativeResize="0"/>
          <p:nvPr/>
        </p:nvPicPr>
        <p:blipFill rotWithShape="1">
          <a:blip r:embed="rId3">
            <a:alphaModFix/>
          </a:blip>
          <a:srcRect/>
          <a:stretch/>
        </p:blipFill>
        <p:spPr>
          <a:xfrm>
            <a:off x="179512" y="1329612"/>
            <a:ext cx="2646300" cy="2646300"/>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3"/>
          <p:cNvSpPr txBox="1">
            <a:spLocks noGrp="1"/>
          </p:cNvSpPr>
          <p:nvPr>
            <p:ph type="title"/>
          </p:nvPr>
        </p:nvSpPr>
        <p:spPr>
          <a:xfrm>
            <a:off x="508000" y="457200"/>
            <a:ext cx="6447600" cy="990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Medicinal Plants common among</a:t>
            </a:r>
            <a:endParaRPr/>
          </a:p>
          <a:p>
            <a:pPr marL="0" lvl="0" indent="0" algn="l" rtl="0">
              <a:spcBef>
                <a:spcPts val="0"/>
              </a:spcBef>
              <a:spcAft>
                <a:spcPts val="0"/>
              </a:spcAft>
              <a:buNone/>
            </a:pPr>
            <a:endParaRPr/>
          </a:p>
        </p:txBody>
      </p:sp>
      <p:sp>
        <p:nvSpPr>
          <p:cNvPr id="499" name="Google Shape;499;p63"/>
          <p:cNvSpPr txBox="1">
            <a:spLocks noGrp="1"/>
          </p:cNvSpPr>
          <p:nvPr>
            <p:ph type="body" idx="1"/>
          </p:nvPr>
        </p:nvSpPr>
        <p:spPr>
          <a:xfrm>
            <a:off x="508000" y="1620442"/>
            <a:ext cx="6447600" cy="2910600"/>
          </a:xfrm>
          <a:prstGeom prst="rect">
            <a:avLst/>
          </a:prstGeom>
        </p:spPr>
        <p:txBody>
          <a:bodyPr spcFirstLastPara="1" wrap="square" lIns="68575" tIns="34275" rIns="68575" bIns="34275" anchor="t" anchorCtr="0">
            <a:noAutofit/>
          </a:bodyPr>
          <a:lstStyle/>
          <a:p>
            <a:pPr marL="457200" lvl="0" indent="-457200" algn="l" rtl="0">
              <a:spcBef>
                <a:spcPts val="800"/>
              </a:spcBef>
              <a:spcAft>
                <a:spcPts val="0"/>
              </a:spcAft>
              <a:buSzPts val="3600"/>
              <a:buFont typeface="Playfair Display"/>
              <a:buChar char="▶"/>
            </a:pPr>
            <a:r>
              <a:rPr lang="en" sz="3600">
                <a:latin typeface="Playfair Display"/>
                <a:ea typeface="Playfair Display"/>
                <a:cs typeface="Playfair Display"/>
                <a:sym typeface="Playfair Display"/>
              </a:rPr>
              <a:t>Italy</a:t>
            </a:r>
            <a:endParaRPr sz="3600">
              <a:latin typeface="Playfair Display"/>
              <a:ea typeface="Playfair Display"/>
              <a:cs typeface="Playfair Display"/>
              <a:sym typeface="Playfair Display"/>
            </a:endParaRPr>
          </a:p>
          <a:p>
            <a:pPr marL="457200" lvl="0" indent="-457200" algn="l" rtl="0">
              <a:spcBef>
                <a:spcPts val="0"/>
              </a:spcBef>
              <a:spcAft>
                <a:spcPts val="0"/>
              </a:spcAft>
              <a:buSzPts val="3600"/>
              <a:buFont typeface="Playfair Display"/>
              <a:buChar char="▶"/>
            </a:pPr>
            <a:r>
              <a:rPr lang="en" sz="3600">
                <a:latin typeface="Playfair Display"/>
                <a:ea typeface="Playfair Display"/>
                <a:cs typeface="Playfair Display"/>
                <a:sym typeface="Playfair Display"/>
              </a:rPr>
              <a:t>Greece</a:t>
            </a:r>
            <a:endParaRPr sz="3600">
              <a:latin typeface="Playfair Display"/>
              <a:ea typeface="Playfair Display"/>
              <a:cs typeface="Playfair Display"/>
              <a:sym typeface="Playfair Display"/>
            </a:endParaRPr>
          </a:p>
          <a:p>
            <a:pPr marL="457200" lvl="0" indent="-457200" algn="l" rtl="0">
              <a:spcBef>
                <a:spcPts val="0"/>
              </a:spcBef>
              <a:spcAft>
                <a:spcPts val="0"/>
              </a:spcAft>
              <a:buSzPts val="3600"/>
              <a:buFont typeface="Playfair Display"/>
              <a:buChar char="▶"/>
            </a:pPr>
            <a:r>
              <a:rPr lang="en" sz="3600">
                <a:latin typeface="Playfair Display"/>
                <a:ea typeface="Playfair Display"/>
                <a:cs typeface="Playfair Display"/>
                <a:sym typeface="Playfair Display"/>
              </a:rPr>
              <a:t>Spain</a:t>
            </a:r>
            <a:endParaRPr sz="3600">
              <a:latin typeface="Playfair Display"/>
              <a:ea typeface="Playfair Display"/>
              <a:cs typeface="Playfair Display"/>
              <a:sym typeface="Playfair Display"/>
            </a:endParaRPr>
          </a:p>
          <a:p>
            <a:pPr marL="457200" lvl="0" indent="-457200" algn="l" rtl="0">
              <a:spcBef>
                <a:spcPts val="0"/>
              </a:spcBef>
              <a:spcAft>
                <a:spcPts val="0"/>
              </a:spcAft>
              <a:buSzPts val="3600"/>
              <a:buFont typeface="Playfair Display"/>
              <a:buChar char="▶"/>
            </a:pPr>
            <a:r>
              <a:rPr lang="en" sz="3600">
                <a:latin typeface="Playfair Display"/>
                <a:ea typeface="Playfair Display"/>
                <a:cs typeface="Playfair Display"/>
                <a:sym typeface="Playfair Display"/>
              </a:rPr>
              <a:t>Turkey</a:t>
            </a:r>
            <a:endParaRPr sz="3600">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1"/>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C0C0C"/>
              </a:buClr>
              <a:buSzPts val="2400"/>
              <a:buFont typeface="Century Schoolbook"/>
              <a:buNone/>
            </a:pPr>
            <a:r>
              <a:rPr lang="en" sz="2400" b="1">
                <a:solidFill>
                  <a:srgbClr val="0C0C0C"/>
                </a:solidFill>
              </a:rPr>
              <a:t>Karahindiba - Dandelion - </a:t>
            </a:r>
            <a:r>
              <a:rPr lang="en" sz="2400" b="1">
                <a:solidFill>
                  <a:srgbClr val="0C0C0C"/>
                </a:solidFill>
                <a:latin typeface="Lobster"/>
                <a:ea typeface="Lobster"/>
                <a:cs typeface="Lobster"/>
                <a:sym typeface="Lobster"/>
              </a:rPr>
              <a:t>πικραλίδα /ταραξακο</a:t>
            </a:r>
            <a:endParaRPr sz="2400" b="1">
              <a:solidFill>
                <a:srgbClr val="0C0C0C"/>
              </a:solidFill>
              <a:latin typeface="Lobster"/>
              <a:ea typeface="Lobster"/>
              <a:cs typeface="Lobster"/>
              <a:sym typeface="Lobster"/>
            </a:endParaRPr>
          </a:p>
        </p:txBody>
      </p:sp>
      <p:sp>
        <p:nvSpPr>
          <p:cNvPr id="713" name="Google Shape;713;p91"/>
          <p:cNvSpPr txBox="1">
            <a:spLocks noGrp="1"/>
          </p:cNvSpPr>
          <p:nvPr>
            <p:ph type="body" idx="1"/>
          </p:nvPr>
        </p:nvSpPr>
        <p:spPr>
          <a:xfrm>
            <a:off x="457200" y="1200150"/>
            <a:ext cx="7467600" cy="3655500"/>
          </a:xfrm>
          <a:prstGeom prst="rect">
            <a:avLst/>
          </a:prstGeom>
          <a:noFill/>
          <a:ln>
            <a:noFill/>
          </a:ln>
        </p:spPr>
        <p:txBody>
          <a:bodyPr spcFirstLastPara="1" wrap="square" lIns="91425" tIns="45700" rIns="91425" bIns="45700" anchor="t" anchorCtr="0">
            <a:noAutofit/>
          </a:bodyPr>
          <a:lstStyle/>
          <a:p>
            <a:pPr marL="274320" lvl="0" indent="-274320" algn="l" rtl="0">
              <a:spcBef>
                <a:spcPts val="600"/>
              </a:spcBef>
              <a:spcAft>
                <a:spcPts val="0"/>
              </a:spcAft>
              <a:buSzPts val="1680"/>
              <a:buChar char="•"/>
            </a:pPr>
            <a:r>
              <a:rPr lang="en">
                <a:solidFill>
                  <a:srgbClr val="FF0000"/>
                </a:solidFill>
              </a:rPr>
              <a:t>Dandelion with a high nutritive value gives the body power and fitness. </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Soothes sore throat</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Reduces cough</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Is diuretic  </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Helps reduce kidney </a:t>
            </a:r>
            <a:endParaRPr>
              <a:solidFill>
                <a:srgbClr val="FF0000"/>
              </a:solidFill>
            </a:endParaRPr>
          </a:p>
          <a:p>
            <a:pPr marL="274320" lvl="0" indent="0" algn="l" rtl="0">
              <a:spcBef>
                <a:spcPts val="600"/>
              </a:spcBef>
              <a:spcAft>
                <a:spcPts val="0"/>
              </a:spcAft>
              <a:buNone/>
            </a:pPr>
            <a:r>
              <a:rPr lang="en">
                <a:solidFill>
                  <a:srgbClr val="FF0000"/>
                </a:solidFill>
              </a:rPr>
              <a:t>and gallstones</a:t>
            </a:r>
            <a:endParaRPr>
              <a:solidFill>
                <a:srgbClr val="FF0000"/>
              </a:solidFill>
            </a:endParaRPr>
          </a:p>
          <a:p>
            <a:pPr marL="274320" lvl="0" indent="-274320" algn="l" rtl="0">
              <a:spcBef>
                <a:spcPts val="600"/>
              </a:spcBef>
              <a:spcAft>
                <a:spcPts val="0"/>
              </a:spcAft>
              <a:buSzPts val="1680"/>
              <a:buNone/>
            </a:pPr>
            <a:br>
              <a:rPr lang="en"/>
            </a:br>
            <a:endParaRPr/>
          </a:p>
        </p:txBody>
      </p:sp>
      <p:pic>
        <p:nvPicPr>
          <p:cNvPr id="714" name="Google Shape;714;p91" descr="C:\Users\ALİ\Desktop\640xauto.jpg"/>
          <p:cNvPicPr preferRelativeResize="0"/>
          <p:nvPr/>
        </p:nvPicPr>
        <p:blipFill rotWithShape="1">
          <a:blip r:embed="rId3">
            <a:alphaModFix/>
          </a:blip>
          <a:srcRect/>
          <a:stretch/>
        </p:blipFill>
        <p:spPr>
          <a:xfrm>
            <a:off x="3849925" y="2202150"/>
            <a:ext cx="3988525" cy="265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body" idx="2"/>
          </p:nvPr>
        </p:nvSpPr>
        <p:spPr>
          <a:xfrm>
            <a:off x="2267744" y="1110996"/>
            <a:ext cx="6419100" cy="4032300"/>
          </a:xfrm>
          <a:prstGeom prst="rect">
            <a:avLst/>
          </a:prstGeom>
          <a:noFill/>
          <a:ln>
            <a:noFill/>
          </a:ln>
        </p:spPr>
        <p:txBody>
          <a:bodyPr spcFirstLastPara="1" wrap="square" lIns="91425" tIns="45700" rIns="91425" bIns="45700" anchor="t" anchorCtr="0">
            <a:noAutofit/>
          </a:bodyPr>
          <a:lstStyle/>
          <a:p>
            <a:pPr marL="365760" lvl="0" indent="-256032" algn="just" rtl="0">
              <a:lnSpc>
                <a:spcPct val="80000"/>
              </a:lnSpc>
              <a:spcBef>
                <a:spcPts val="0"/>
              </a:spcBef>
              <a:spcAft>
                <a:spcPts val="0"/>
              </a:spcAft>
              <a:buSzPts val="1618"/>
              <a:buNone/>
            </a:pPr>
            <a:r>
              <a:rPr lang="en" sz="2380"/>
              <a:t>   Asparagus is a spring vegetable.  It can grow from 100 to 150 cm. The leaves are needle like, they are 6-32 mm long and 1 mm broad and clustered four to 15 together . The flowers are bell-shaped, greenish-white to yellowish. The fruit is a small red berry 6–10 mm diameter, which is poisonous to humans. Only young asparagus shoots are commonly eaten: once the buds start to open the shoots quickly turn woody. Asparagus stalks are commonly consumed as a vegetable. </a:t>
            </a:r>
            <a:endParaRPr/>
          </a:p>
          <a:p>
            <a:pPr marL="365760" lvl="0" indent="-256032" algn="just" rtl="0">
              <a:lnSpc>
                <a:spcPct val="80000"/>
              </a:lnSpc>
              <a:spcBef>
                <a:spcPts val="400"/>
              </a:spcBef>
              <a:spcAft>
                <a:spcPts val="0"/>
              </a:spcAft>
              <a:buSzPts val="1618"/>
              <a:buNone/>
            </a:pPr>
            <a:r>
              <a:rPr lang="en" sz="2380"/>
              <a:t>   It can be used for its diuretic, hypoglycemic, antihypertensive, hypocholesterolemic and antioxidant effects.</a:t>
            </a:r>
            <a:endParaRPr/>
          </a:p>
        </p:txBody>
      </p:sp>
      <p:sp>
        <p:nvSpPr>
          <p:cNvPr id="720" name="Google Shape;720;p9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Asparagus </a:t>
            </a:r>
            <a:r>
              <a:rPr lang="en" sz="2700" i="1"/>
              <a:t>(Asparagus acutifolius)</a:t>
            </a:r>
            <a:endParaRPr sz="2700"/>
          </a:p>
        </p:txBody>
      </p:sp>
      <p:pic>
        <p:nvPicPr>
          <p:cNvPr id="721" name="Google Shape;721;p92"/>
          <p:cNvPicPr preferRelativeResize="0">
            <a:picLocks noGrp="1"/>
          </p:cNvPicPr>
          <p:nvPr>
            <p:ph type="body" idx="1"/>
          </p:nvPr>
        </p:nvPicPr>
        <p:blipFill rotWithShape="1">
          <a:blip r:embed="rId3">
            <a:alphaModFix/>
          </a:blip>
          <a:srcRect/>
          <a:stretch/>
        </p:blipFill>
        <p:spPr>
          <a:xfrm rot="5400000">
            <a:off x="-67751" y="1554330"/>
            <a:ext cx="3029100" cy="2246400"/>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93"/>
          <p:cNvSpPr txBox="1">
            <a:spLocks noGrp="1"/>
          </p:cNvSpPr>
          <p:nvPr>
            <p:ph type="body" idx="1"/>
          </p:nvPr>
        </p:nvSpPr>
        <p:spPr>
          <a:xfrm>
            <a:off x="457200" y="1110996"/>
            <a:ext cx="40386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727" name="Google Shape;727;p93"/>
          <p:cNvSpPr txBox="1">
            <a:spLocks noGrp="1"/>
          </p:cNvSpPr>
          <p:nvPr>
            <p:ph type="body" idx="2"/>
          </p:nvPr>
        </p:nvSpPr>
        <p:spPr>
          <a:xfrm>
            <a:off x="4648200" y="1111000"/>
            <a:ext cx="4038600" cy="3709200"/>
          </a:xfrm>
          <a:prstGeom prst="rect">
            <a:avLst/>
          </a:prstGeom>
        </p:spPr>
        <p:txBody>
          <a:bodyPr spcFirstLastPara="1" wrap="square" lIns="91425" tIns="45700" rIns="91425" bIns="45700" anchor="t" anchorCtr="0">
            <a:noAutofit/>
          </a:bodyPr>
          <a:lstStyle/>
          <a:p>
            <a:pPr marL="457200" lvl="0" indent="-349504" algn="l" rtl="0">
              <a:spcBef>
                <a:spcPts val="400"/>
              </a:spcBef>
              <a:spcAft>
                <a:spcPts val="0"/>
              </a:spcAft>
              <a:buSzPts val="1904"/>
              <a:buChar char="▶"/>
            </a:pPr>
            <a:r>
              <a:rPr lang="en"/>
              <a:t>Lower the risk of cancer</a:t>
            </a:r>
            <a:endParaRPr/>
          </a:p>
          <a:p>
            <a:pPr marL="457200" lvl="0" indent="-349504" algn="l" rtl="0">
              <a:spcBef>
                <a:spcPts val="0"/>
              </a:spcBef>
              <a:spcAft>
                <a:spcPts val="0"/>
              </a:spcAft>
              <a:buSzPts val="1904"/>
              <a:buChar char="▶"/>
            </a:pPr>
            <a:r>
              <a:rPr lang="en"/>
              <a:t>Rich in Vitamin C - necessary to fight viruses</a:t>
            </a:r>
            <a:endParaRPr/>
          </a:p>
          <a:p>
            <a:pPr marL="457200" lvl="0" indent="-349504" algn="l" rtl="0">
              <a:spcBef>
                <a:spcPts val="0"/>
              </a:spcBef>
              <a:spcAft>
                <a:spcPts val="0"/>
              </a:spcAft>
              <a:buSzPts val="1904"/>
              <a:buChar char="▶"/>
            </a:pPr>
            <a:r>
              <a:rPr lang="en"/>
              <a:t>Rich in Vitamin K - necessary for bones and blood clots</a:t>
            </a:r>
            <a:endParaRPr/>
          </a:p>
          <a:p>
            <a:pPr marL="0" lvl="0" indent="0" algn="l" rtl="0">
              <a:spcBef>
                <a:spcPts val="400"/>
              </a:spcBef>
              <a:spcAft>
                <a:spcPts val="0"/>
              </a:spcAft>
              <a:buNone/>
            </a:pPr>
            <a:endParaRPr/>
          </a:p>
        </p:txBody>
      </p:sp>
      <p:sp>
        <p:nvSpPr>
          <p:cNvPr id="728" name="Google Shape;728;p93"/>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Cauliflower and broccoli</a:t>
            </a:r>
            <a:endParaRPr/>
          </a:p>
        </p:txBody>
      </p:sp>
      <p:pic>
        <p:nvPicPr>
          <p:cNvPr id="729" name="Google Shape;729;p93"/>
          <p:cNvPicPr preferRelativeResize="0"/>
          <p:nvPr/>
        </p:nvPicPr>
        <p:blipFill>
          <a:blip r:embed="rId3">
            <a:alphaModFix/>
          </a:blip>
          <a:stretch>
            <a:fillRect/>
          </a:stretch>
        </p:blipFill>
        <p:spPr>
          <a:xfrm>
            <a:off x="457200" y="1111000"/>
            <a:ext cx="4116500" cy="35888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4"/>
          <p:cNvSpPr txBox="1">
            <a:spLocks noGrp="1"/>
          </p:cNvSpPr>
          <p:nvPr>
            <p:ph type="body" idx="1"/>
          </p:nvPr>
        </p:nvSpPr>
        <p:spPr>
          <a:xfrm>
            <a:off x="457200" y="1110996"/>
            <a:ext cx="40386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r>
              <a:rPr lang="en"/>
              <a:t>Anti-flammatory, anti-oxidant, anti-cancer</a:t>
            </a:r>
            <a:endParaRPr/>
          </a:p>
        </p:txBody>
      </p:sp>
      <p:sp>
        <p:nvSpPr>
          <p:cNvPr id="735" name="Google Shape;735;p94"/>
          <p:cNvSpPr txBox="1">
            <a:spLocks noGrp="1"/>
          </p:cNvSpPr>
          <p:nvPr>
            <p:ph type="body" idx="2"/>
          </p:nvPr>
        </p:nvSpPr>
        <p:spPr>
          <a:xfrm>
            <a:off x="4648200" y="1111001"/>
            <a:ext cx="4038600" cy="40326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r>
              <a:rPr lang="en" sz="2400">
                <a:solidFill>
                  <a:srgbClr val="231F20"/>
                </a:solidFill>
                <a:highlight>
                  <a:srgbClr val="F7F7F7"/>
                </a:highlight>
                <a:latin typeface="Playfair Display"/>
                <a:ea typeface="Playfair Display"/>
                <a:cs typeface="Playfair Display"/>
                <a:sym typeface="Playfair Display"/>
              </a:rPr>
              <a:t>a low-calorie vegetable that is rich in vitamins, minerals and antioxidants</a:t>
            </a:r>
            <a:endParaRPr sz="2400">
              <a:latin typeface="Playfair Display"/>
              <a:ea typeface="Playfair Display"/>
              <a:cs typeface="Playfair Display"/>
              <a:sym typeface="Playfair Display"/>
            </a:endParaRPr>
          </a:p>
        </p:txBody>
      </p:sp>
      <p:sp>
        <p:nvSpPr>
          <p:cNvPr id="736" name="Google Shape;736;p94"/>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Lettuce and Cabbage</a:t>
            </a:r>
            <a:endParaRPr/>
          </a:p>
        </p:txBody>
      </p:sp>
      <p:pic>
        <p:nvPicPr>
          <p:cNvPr id="737" name="Google Shape;737;p94"/>
          <p:cNvPicPr preferRelativeResize="0"/>
          <p:nvPr/>
        </p:nvPicPr>
        <p:blipFill>
          <a:blip r:embed="rId3">
            <a:alphaModFix/>
          </a:blip>
          <a:stretch>
            <a:fillRect/>
          </a:stretch>
        </p:blipFill>
        <p:spPr>
          <a:xfrm>
            <a:off x="318600" y="2036529"/>
            <a:ext cx="4038600" cy="2845170"/>
          </a:xfrm>
          <a:prstGeom prst="rect">
            <a:avLst/>
          </a:prstGeom>
          <a:noFill/>
          <a:ln>
            <a:noFill/>
          </a:ln>
        </p:spPr>
      </p:pic>
      <p:pic>
        <p:nvPicPr>
          <p:cNvPr id="738" name="Google Shape;738;p94"/>
          <p:cNvPicPr preferRelativeResize="0"/>
          <p:nvPr/>
        </p:nvPicPr>
        <p:blipFill>
          <a:blip r:embed="rId4">
            <a:alphaModFix/>
          </a:blip>
          <a:stretch>
            <a:fillRect/>
          </a:stretch>
        </p:blipFill>
        <p:spPr>
          <a:xfrm>
            <a:off x="4648200" y="2298325"/>
            <a:ext cx="4038601" cy="2845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5"/>
          <p:cNvSpPr txBox="1">
            <a:spLocks noGrp="1"/>
          </p:cNvSpPr>
          <p:nvPr>
            <p:ph type="body" idx="1"/>
          </p:nvPr>
        </p:nvSpPr>
        <p:spPr>
          <a:xfrm>
            <a:off x="77000" y="1111000"/>
            <a:ext cx="44187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r>
              <a:rPr lang="en"/>
              <a:t>Potassium, Vitamin C, fibre</a:t>
            </a:r>
            <a:endParaRPr/>
          </a:p>
          <a:p>
            <a:pPr marL="0" lvl="0" indent="0" algn="l" rtl="0">
              <a:spcBef>
                <a:spcPts val="400"/>
              </a:spcBef>
              <a:spcAft>
                <a:spcPts val="0"/>
              </a:spcAft>
              <a:buNone/>
            </a:pPr>
            <a:endParaRPr/>
          </a:p>
        </p:txBody>
      </p:sp>
      <p:sp>
        <p:nvSpPr>
          <p:cNvPr id="744" name="Google Shape;744;p95"/>
          <p:cNvSpPr txBox="1">
            <a:spLocks noGrp="1"/>
          </p:cNvSpPr>
          <p:nvPr>
            <p:ph type="body" idx="2"/>
          </p:nvPr>
        </p:nvSpPr>
        <p:spPr>
          <a:xfrm>
            <a:off x="4648200" y="205975"/>
            <a:ext cx="4418700" cy="46602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r>
              <a:rPr lang="en"/>
              <a:t>Nutritious, anti-cancer, lowers blood-pressure, </a:t>
            </a:r>
            <a:endParaRPr/>
          </a:p>
          <a:p>
            <a:pPr marL="0" lvl="0" indent="0" algn="l" rtl="0">
              <a:spcBef>
                <a:spcPts val="400"/>
              </a:spcBef>
              <a:spcAft>
                <a:spcPts val="0"/>
              </a:spcAft>
              <a:buNone/>
            </a:pPr>
            <a:r>
              <a:rPr lang="en"/>
              <a:t>aids weight loss</a:t>
            </a:r>
            <a:endParaRPr/>
          </a:p>
        </p:txBody>
      </p:sp>
      <p:sp>
        <p:nvSpPr>
          <p:cNvPr id="745" name="Google Shape;745;p95"/>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Radish and turnip</a:t>
            </a:r>
            <a:endParaRPr/>
          </a:p>
        </p:txBody>
      </p:sp>
      <p:pic>
        <p:nvPicPr>
          <p:cNvPr id="746" name="Google Shape;746;p95"/>
          <p:cNvPicPr preferRelativeResize="0"/>
          <p:nvPr/>
        </p:nvPicPr>
        <p:blipFill>
          <a:blip r:embed="rId3">
            <a:alphaModFix/>
          </a:blip>
          <a:stretch>
            <a:fillRect/>
          </a:stretch>
        </p:blipFill>
        <p:spPr>
          <a:xfrm>
            <a:off x="169400" y="1786375"/>
            <a:ext cx="4234925" cy="2879724"/>
          </a:xfrm>
          <a:prstGeom prst="rect">
            <a:avLst/>
          </a:prstGeom>
          <a:noFill/>
          <a:ln>
            <a:noFill/>
          </a:ln>
        </p:spPr>
      </p:pic>
      <p:pic>
        <p:nvPicPr>
          <p:cNvPr id="747" name="Google Shape;747;p95"/>
          <p:cNvPicPr preferRelativeResize="0"/>
          <p:nvPr/>
        </p:nvPicPr>
        <p:blipFill>
          <a:blip r:embed="rId4">
            <a:alphaModFix/>
          </a:blip>
          <a:stretch>
            <a:fillRect/>
          </a:stretch>
        </p:blipFill>
        <p:spPr>
          <a:xfrm>
            <a:off x="4725300" y="1744250"/>
            <a:ext cx="4418700" cy="2921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96"/>
          <p:cNvSpPr txBox="1">
            <a:spLocks noGrp="1"/>
          </p:cNvSpPr>
          <p:nvPr>
            <p:ph type="body" idx="1"/>
          </p:nvPr>
        </p:nvSpPr>
        <p:spPr>
          <a:xfrm>
            <a:off x="457200" y="1110996"/>
            <a:ext cx="40386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753" name="Google Shape;753;p96"/>
          <p:cNvSpPr txBox="1">
            <a:spLocks noGrp="1"/>
          </p:cNvSpPr>
          <p:nvPr>
            <p:ph type="body" idx="2"/>
          </p:nvPr>
        </p:nvSpPr>
        <p:spPr>
          <a:xfrm>
            <a:off x="4648200" y="1110996"/>
            <a:ext cx="40386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r>
              <a:rPr lang="en"/>
              <a:t>Anti-cancer, </a:t>
            </a:r>
            <a:endParaRPr/>
          </a:p>
          <a:p>
            <a:pPr marL="0" lvl="0" indent="0" algn="l" rtl="0">
              <a:spcBef>
                <a:spcPts val="400"/>
              </a:spcBef>
              <a:spcAft>
                <a:spcPts val="0"/>
              </a:spcAft>
              <a:buNone/>
            </a:pPr>
            <a:r>
              <a:rPr lang="en"/>
              <a:t>anti-diabetic, </a:t>
            </a:r>
            <a:endParaRPr/>
          </a:p>
          <a:p>
            <a:pPr marL="0" lvl="0" indent="0" algn="l" rtl="0">
              <a:spcBef>
                <a:spcPts val="400"/>
              </a:spcBef>
              <a:spcAft>
                <a:spcPts val="0"/>
              </a:spcAft>
              <a:buNone/>
            </a:pPr>
            <a:r>
              <a:rPr lang="en"/>
              <a:t>anti-ulcer, </a:t>
            </a:r>
            <a:endParaRPr/>
          </a:p>
          <a:p>
            <a:pPr marL="0" lvl="0" indent="0" algn="l" rtl="0">
              <a:spcBef>
                <a:spcPts val="400"/>
              </a:spcBef>
              <a:spcAft>
                <a:spcPts val="0"/>
              </a:spcAft>
              <a:buNone/>
            </a:pPr>
            <a:r>
              <a:rPr lang="en"/>
              <a:t>anti-obesity,</a:t>
            </a:r>
            <a:endParaRPr/>
          </a:p>
          <a:p>
            <a:pPr marL="0" lvl="0" indent="0" algn="l" rtl="0">
              <a:spcBef>
                <a:spcPts val="400"/>
              </a:spcBef>
              <a:spcAft>
                <a:spcPts val="0"/>
              </a:spcAft>
              <a:buNone/>
            </a:pPr>
            <a:r>
              <a:rPr lang="en"/>
              <a:t>anti-anxiety</a:t>
            </a:r>
            <a:endParaRPr/>
          </a:p>
        </p:txBody>
      </p:sp>
      <p:sp>
        <p:nvSpPr>
          <p:cNvPr id="754" name="Google Shape;754;p96"/>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cardamom</a:t>
            </a:r>
            <a:endParaRPr/>
          </a:p>
        </p:txBody>
      </p:sp>
      <p:pic>
        <p:nvPicPr>
          <p:cNvPr id="755" name="Google Shape;755;p96"/>
          <p:cNvPicPr preferRelativeResize="0"/>
          <p:nvPr/>
        </p:nvPicPr>
        <p:blipFill>
          <a:blip r:embed="rId3">
            <a:alphaModFix/>
          </a:blip>
          <a:stretch>
            <a:fillRect/>
          </a:stretch>
        </p:blipFill>
        <p:spPr>
          <a:xfrm>
            <a:off x="457200" y="1111000"/>
            <a:ext cx="3746924" cy="3394500"/>
          </a:xfrm>
          <a:prstGeom prst="rect">
            <a:avLst/>
          </a:prstGeom>
          <a:noFill/>
          <a:ln>
            <a:noFill/>
          </a:ln>
        </p:spPr>
      </p:pic>
      <p:pic>
        <p:nvPicPr>
          <p:cNvPr id="756" name="Google Shape;756;p96"/>
          <p:cNvPicPr preferRelativeResize="0"/>
          <p:nvPr/>
        </p:nvPicPr>
        <p:blipFill>
          <a:blip r:embed="rId4">
            <a:alphaModFix/>
          </a:blip>
          <a:stretch>
            <a:fillRect/>
          </a:stretch>
        </p:blipFill>
        <p:spPr>
          <a:xfrm>
            <a:off x="4648200" y="3073450"/>
            <a:ext cx="4038601" cy="20019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97"/>
          <p:cNvSpPr txBox="1">
            <a:spLocks noGrp="1"/>
          </p:cNvSpPr>
          <p:nvPr>
            <p:ph type="body" idx="1"/>
          </p:nvPr>
        </p:nvSpPr>
        <p:spPr>
          <a:xfrm>
            <a:off x="457200" y="1110996"/>
            <a:ext cx="40386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762" name="Google Shape;762;p97"/>
          <p:cNvSpPr txBox="1">
            <a:spLocks noGrp="1"/>
          </p:cNvSpPr>
          <p:nvPr>
            <p:ph type="body" idx="2"/>
          </p:nvPr>
        </p:nvSpPr>
        <p:spPr>
          <a:xfrm>
            <a:off x="4648200" y="1111000"/>
            <a:ext cx="4038600" cy="3293400"/>
          </a:xfrm>
          <a:prstGeom prst="rect">
            <a:avLst/>
          </a:prstGeom>
        </p:spPr>
        <p:txBody>
          <a:bodyPr spcFirstLastPara="1" wrap="square" lIns="91425" tIns="45700" rIns="91425" bIns="45700" anchor="t" anchorCtr="0">
            <a:noAutofit/>
          </a:bodyPr>
          <a:lstStyle/>
          <a:p>
            <a:pPr marL="457200" lvl="0" indent="-349504" algn="l" rtl="0">
              <a:spcBef>
                <a:spcPts val="400"/>
              </a:spcBef>
              <a:spcAft>
                <a:spcPts val="0"/>
              </a:spcAft>
              <a:buSzPts val="1904"/>
              <a:buChar char="▶"/>
            </a:pPr>
            <a:r>
              <a:rPr lang="en"/>
              <a:t>Anti- inflammatory</a:t>
            </a:r>
            <a:endParaRPr/>
          </a:p>
          <a:p>
            <a:pPr marL="457200" lvl="0" indent="-349504" algn="l" rtl="0">
              <a:spcBef>
                <a:spcPts val="0"/>
              </a:spcBef>
              <a:spcAft>
                <a:spcPts val="0"/>
              </a:spcAft>
              <a:buSzPts val="1904"/>
              <a:buChar char="▶"/>
            </a:pPr>
            <a:r>
              <a:rPr lang="en"/>
              <a:t>Anti- diabetes</a:t>
            </a:r>
            <a:endParaRPr/>
          </a:p>
          <a:p>
            <a:pPr marL="457200" lvl="0" indent="-349504" algn="l" rtl="0">
              <a:spcBef>
                <a:spcPts val="0"/>
              </a:spcBef>
              <a:spcAft>
                <a:spcPts val="0"/>
              </a:spcAft>
              <a:buSzPts val="1904"/>
              <a:buChar char="▶"/>
            </a:pPr>
            <a:r>
              <a:rPr lang="en"/>
              <a:t>Anti-cholesterol</a:t>
            </a:r>
            <a:endParaRPr/>
          </a:p>
          <a:p>
            <a:pPr marL="457200" lvl="0" indent="-349504" algn="l" rtl="0">
              <a:spcBef>
                <a:spcPts val="0"/>
              </a:spcBef>
              <a:spcAft>
                <a:spcPts val="0"/>
              </a:spcAft>
              <a:buSzPts val="1904"/>
              <a:buChar char="▶"/>
            </a:pPr>
            <a:r>
              <a:rPr lang="en"/>
              <a:t>Anti-cancer</a:t>
            </a:r>
            <a:endParaRPr/>
          </a:p>
          <a:p>
            <a:pPr marL="457200" lvl="0" indent="-349504" algn="l" rtl="0">
              <a:spcBef>
                <a:spcPts val="0"/>
              </a:spcBef>
              <a:spcAft>
                <a:spcPts val="0"/>
              </a:spcAft>
              <a:buSzPts val="1904"/>
              <a:buChar char="▶"/>
            </a:pPr>
            <a:r>
              <a:rPr lang="en"/>
              <a:t>Anti-oxidant</a:t>
            </a:r>
            <a:endParaRPr/>
          </a:p>
          <a:p>
            <a:pPr marL="0" lvl="0" indent="0" algn="l" rtl="0">
              <a:spcBef>
                <a:spcPts val="400"/>
              </a:spcBef>
              <a:spcAft>
                <a:spcPts val="0"/>
              </a:spcAft>
              <a:buNone/>
            </a:pPr>
            <a:endParaRPr/>
          </a:p>
        </p:txBody>
      </p:sp>
      <p:sp>
        <p:nvSpPr>
          <p:cNvPr id="763" name="Google Shape;763;p97"/>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Coriander - κόλιαντρο  </a:t>
            </a:r>
            <a:endParaRPr/>
          </a:p>
        </p:txBody>
      </p:sp>
      <p:pic>
        <p:nvPicPr>
          <p:cNvPr id="764" name="Google Shape;764;p97"/>
          <p:cNvPicPr preferRelativeResize="0"/>
          <p:nvPr/>
        </p:nvPicPr>
        <p:blipFill>
          <a:blip r:embed="rId3">
            <a:alphaModFix/>
          </a:blip>
          <a:stretch>
            <a:fillRect/>
          </a:stretch>
        </p:blipFill>
        <p:spPr>
          <a:xfrm>
            <a:off x="335400" y="1111000"/>
            <a:ext cx="4312802" cy="1707148"/>
          </a:xfrm>
          <a:prstGeom prst="rect">
            <a:avLst/>
          </a:prstGeom>
          <a:noFill/>
          <a:ln>
            <a:noFill/>
          </a:ln>
        </p:spPr>
      </p:pic>
      <p:pic>
        <p:nvPicPr>
          <p:cNvPr id="765" name="Google Shape;765;p97"/>
          <p:cNvPicPr preferRelativeResize="0"/>
          <p:nvPr/>
        </p:nvPicPr>
        <p:blipFill>
          <a:blip r:embed="rId4">
            <a:alphaModFix/>
          </a:blip>
          <a:stretch>
            <a:fillRect/>
          </a:stretch>
        </p:blipFill>
        <p:spPr>
          <a:xfrm>
            <a:off x="320088" y="2818150"/>
            <a:ext cx="4312824" cy="17071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98"/>
          <p:cNvSpPr txBox="1">
            <a:spLocks noGrp="1"/>
          </p:cNvSpPr>
          <p:nvPr>
            <p:ph type="body" idx="1"/>
          </p:nvPr>
        </p:nvSpPr>
        <p:spPr>
          <a:xfrm>
            <a:off x="457200" y="1110996"/>
            <a:ext cx="40386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771" name="Google Shape;771;p98"/>
          <p:cNvSpPr txBox="1">
            <a:spLocks noGrp="1"/>
          </p:cNvSpPr>
          <p:nvPr>
            <p:ph type="body" idx="2"/>
          </p:nvPr>
        </p:nvSpPr>
        <p:spPr>
          <a:xfrm>
            <a:off x="4648200" y="1110996"/>
            <a:ext cx="4038600" cy="33945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r>
              <a:rPr lang="en"/>
              <a:t>All that there is to coriander, plus</a:t>
            </a:r>
            <a:endParaRPr/>
          </a:p>
          <a:p>
            <a:pPr marL="0" lvl="0" indent="0" algn="l" rtl="0">
              <a:spcBef>
                <a:spcPts val="400"/>
              </a:spcBef>
              <a:spcAft>
                <a:spcPts val="0"/>
              </a:spcAft>
              <a:buNone/>
            </a:pPr>
            <a:r>
              <a:rPr lang="en"/>
              <a:t>Improved brain function and low risk of brain diseases</a:t>
            </a:r>
            <a:endParaRPr/>
          </a:p>
        </p:txBody>
      </p:sp>
      <p:sp>
        <p:nvSpPr>
          <p:cNvPr id="772" name="Google Shape;772;p98"/>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Turmeric - κουρκουμάς</a:t>
            </a:r>
            <a:endParaRPr/>
          </a:p>
        </p:txBody>
      </p:sp>
      <p:pic>
        <p:nvPicPr>
          <p:cNvPr id="773" name="Google Shape;773;p98"/>
          <p:cNvPicPr preferRelativeResize="0"/>
          <p:nvPr/>
        </p:nvPicPr>
        <p:blipFill>
          <a:blip r:embed="rId3">
            <a:alphaModFix/>
          </a:blip>
          <a:stretch>
            <a:fillRect/>
          </a:stretch>
        </p:blipFill>
        <p:spPr>
          <a:xfrm>
            <a:off x="0" y="1059850"/>
            <a:ext cx="4648201" cy="3394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9"/>
          <p:cNvSpPr txBox="1">
            <a:spLocks noGrp="1"/>
          </p:cNvSpPr>
          <p:nvPr>
            <p:ph type="title"/>
          </p:nvPr>
        </p:nvSpPr>
        <p:spPr>
          <a:xfrm>
            <a:off x="1944712" y="313301"/>
            <a:ext cx="6683700" cy="9606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endParaRPr sz="1800">
              <a:solidFill>
                <a:srgbClr val="3F3F3F"/>
              </a:solidFill>
            </a:endParaRPr>
          </a:p>
          <a:p>
            <a:pPr marL="0" lvl="0" indent="0" algn="ctr" rtl="0">
              <a:spcBef>
                <a:spcPts val="0"/>
              </a:spcBef>
              <a:spcAft>
                <a:spcPts val="0"/>
              </a:spcAft>
              <a:buNone/>
            </a:pPr>
            <a:r>
              <a:rPr lang="en">
                <a:solidFill>
                  <a:srgbClr val="3F3F3F"/>
                </a:solidFill>
              </a:rPr>
              <a:t>Aloe vera</a:t>
            </a:r>
            <a:endParaRPr>
              <a:solidFill>
                <a:srgbClr val="3F3F3F"/>
              </a:solidFill>
            </a:endParaRPr>
          </a:p>
        </p:txBody>
      </p:sp>
      <p:sp>
        <p:nvSpPr>
          <p:cNvPr id="779" name="Google Shape;779;p99"/>
          <p:cNvSpPr txBox="1">
            <a:spLocks noGrp="1"/>
          </p:cNvSpPr>
          <p:nvPr>
            <p:ph type="body" idx="2"/>
          </p:nvPr>
        </p:nvSpPr>
        <p:spPr>
          <a:xfrm>
            <a:off x="5393063" y="1714500"/>
            <a:ext cx="3235500" cy="2250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780" name="Google Shape;780;p99"/>
          <p:cNvSpPr txBox="1">
            <a:spLocks noGrp="1"/>
          </p:cNvSpPr>
          <p:nvPr>
            <p:ph type="body" idx="1"/>
          </p:nvPr>
        </p:nvSpPr>
        <p:spPr>
          <a:xfrm>
            <a:off x="1404938" y="1274044"/>
            <a:ext cx="3760500" cy="2804700"/>
          </a:xfrm>
          <a:prstGeom prst="rect">
            <a:avLst/>
          </a:prstGeom>
        </p:spPr>
        <p:txBody>
          <a:bodyPr spcFirstLastPara="1" wrap="square" lIns="68575" tIns="34275" rIns="68575" bIns="34275" anchor="t" anchorCtr="0">
            <a:noAutofit/>
          </a:bodyPr>
          <a:lstStyle/>
          <a:p>
            <a:pPr marL="342900" lvl="0" indent="-311150" algn="l" rtl="0">
              <a:spcBef>
                <a:spcPts val="800"/>
              </a:spcBef>
              <a:spcAft>
                <a:spcPts val="0"/>
              </a:spcAft>
              <a:buSzPts val="2300"/>
              <a:buChar char="❖"/>
            </a:pPr>
            <a:r>
              <a:rPr lang="en" sz="2300" b="1"/>
              <a:t>originates from the Arabian Peninsula</a:t>
            </a:r>
            <a:endParaRPr sz="2300" b="1"/>
          </a:p>
          <a:p>
            <a:pPr marL="0" lvl="0" indent="0" algn="l" rtl="0">
              <a:spcBef>
                <a:spcPts val="800"/>
              </a:spcBef>
              <a:spcAft>
                <a:spcPts val="0"/>
              </a:spcAft>
              <a:buNone/>
            </a:pPr>
            <a:endParaRPr sz="2300" b="1"/>
          </a:p>
          <a:p>
            <a:pPr marL="342900" lvl="0" indent="-311150" algn="l" rtl="0">
              <a:spcBef>
                <a:spcPts val="800"/>
              </a:spcBef>
              <a:spcAft>
                <a:spcPts val="0"/>
              </a:spcAft>
              <a:buSzPts val="2300"/>
              <a:buChar char="❖"/>
            </a:pPr>
            <a:r>
              <a:rPr lang="en" sz="2300" b="1"/>
              <a:t>medicinal uses</a:t>
            </a:r>
            <a:endParaRPr sz="2300" b="1"/>
          </a:p>
          <a:p>
            <a:pPr marL="1714500" lvl="4" indent="-311150" algn="l" rtl="0">
              <a:spcBef>
                <a:spcPts val="0"/>
              </a:spcBef>
              <a:spcAft>
                <a:spcPts val="0"/>
              </a:spcAft>
              <a:buSzPts val="2300"/>
              <a:buChar char="◆"/>
            </a:pPr>
            <a:r>
              <a:rPr lang="en" sz="2300" b="1"/>
              <a:t>soothing, </a:t>
            </a:r>
            <a:endParaRPr sz="2300" b="1"/>
          </a:p>
          <a:p>
            <a:pPr marL="1714500" lvl="4" indent="-311150" algn="l" rtl="0">
              <a:spcBef>
                <a:spcPts val="0"/>
              </a:spcBef>
              <a:spcAft>
                <a:spcPts val="0"/>
              </a:spcAft>
              <a:buSzPts val="2300"/>
              <a:buChar char="◆"/>
            </a:pPr>
            <a:r>
              <a:rPr lang="en" sz="2300" b="1"/>
              <a:t>moisturizing, </a:t>
            </a:r>
            <a:endParaRPr sz="2300" b="1"/>
          </a:p>
          <a:p>
            <a:pPr marL="1714500" lvl="4" indent="-311150" algn="l" rtl="0">
              <a:spcBef>
                <a:spcPts val="0"/>
              </a:spcBef>
              <a:spcAft>
                <a:spcPts val="0"/>
              </a:spcAft>
              <a:buSzPts val="2300"/>
              <a:buChar char="◆"/>
            </a:pPr>
            <a:r>
              <a:rPr lang="en" sz="2300" b="1"/>
              <a:t>healing </a:t>
            </a:r>
            <a:endParaRPr sz="2300" b="1"/>
          </a:p>
        </p:txBody>
      </p:sp>
      <p:pic>
        <p:nvPicPr>
          <p:cNvPr id="781" name="Google Shape;781;p99"/>
          <p:cNvPicPr preferRelativeResize="0"/>
          <p:nvPr/>
        </p:nvPicPr>
        <p:blipFill>
          <a:blip r:embed="rId3">
            <a:alphaModFix/>
          </a:blip>
          <a:stretch>
            <a:fillRect/>
          </a:stretch>
        </p:blipFill>
        <p:spPr>
          <a:xfrm>
            <a:off x="5393063" y="1714500"/>
            <a:ext cx="3235500" cy="225028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00"/>
          <p:cNvSpPr txBox="1">
            <a:spLocks noGrp="1"/>
          </p:cNvSpPr>
          <p:nvPr>
            <p:ph type="title"/>
          </p:nvPr>
        </p:nvSpPr>
        <p:spPr>
          <a:xfrm>
            <a:off x="1944693" y="468083"/>
            <a:ext cx="6683700" cy="960600"/>
          </a:xfrm>
          <a:prstGeom prst="rect">
            <a:avLst/>
          </a:prstGeom>
        </p:spPr>
        <p:txBody>
          <a:bodyPr spcFirstLastPara="1" wrap="square" lIns="68575" tIns="34275" rIns="68575" bIns="34275" anchor="t" anchorCtr="0">
            <a:noAutofit/>
          </a:bodyPr>
          <a:lstStyle/>
          <a:p>
            <a:pPr marL="342900" lvl="0" indent="0" algn="l" rtl="0">
              <a:spcBef>
                <a:spcPts val="800"/>
              </a:spcBef>
              <a:spcAft>
                <a:spcPts val="0"/>
              </a:spcAft>
              <a:buClr>
                <a:schemeClr val="dk1"/>
              </a:buClr>
              <a:buSzPts val="800"/>
              <a:buFont typeface="Arial"/>
              <a:buNone/>
            </a:pPr>
            <a:r>
              <a:rPr lang="en">
                <a:solidFill>
                  <a:srgbClr val="3F3F3F"/>
                </a:solidFill>
              </a:rPr>
              <a:t>Aloe vera gel</a:t>
            </a:r>
            <a:endParaRPr u="sng"/>
          </a:p>
        </p:txBody>
      </p:sp>
      <p:sp>
        <p:nvSpPr>
          <p:cNvPr id="787" name="Google Shape;787;p100"/>
          <p:cNvSpPr txBox="1">
            <a:spLocks noGrp="1"/>
          </p:cNvSpPr>
          <p:nvPr>
            <p:ph type="body" idx="1"/>
          </p:nvPr>
        </p:nvSpPr>
        <p:spPr>
          <a:xfrm>
            <a:off x="1941909" y="1600200"/>
            <a:ext cx="3235500" cy="2833200"/>
          </a:xfrm>
          <a:prstGeom prst="rect">
            <a:avLst/>
          </a:prstGeom>
        </p:spPr>
        <p:txBody>
          <a:bodyPr spcFirstLastPara="1" wrap="square" lIns="68575" tIns="34275" rIns="68575" bIns="34275" anchor="t" anchorCtr="0">
            <a:noAutofit/>
          </a:bodyPr>
          <a:lstStyle/>
          <a:p>
            <a:pPr marL="342900" lvl="0" indent="-336550" algn="l" rtl="0">
              <a:spcBef>
                <a:spcPts val="800"/>
              </a:spcBef>
              <a:spcAft>
                <a:spcPts val="0"/>
              </a:spcAft>
              <a:buSzPts val="2700"/>
              <a:buChar char="•"/>
            </a:pPr>
            <a:r>
              <a:rPr lang="en" sz="2700"/>
              <a:t>yogurts, beverages, and some desserts</a:t>
            </a:r>
            <a:endParaRPr sz="2700"/>
          </a:p>
          <a:p>
            <a:pPr marL="342900" lvl="0" indent="0" algn="l" rtl="0">
              <a:spcBef>
                <a:spcPts val="800"/>
              </a:spcBef>
              <a:spcAft>
                <a:spcPts val="0"/>
              </a:spcAft>
              <a:buNone/>
            </a:pPr>
            <a:endParaRPr sz="2700"/>
          </a:p>
          <a:p>
            <a:pPr marL="342900" lvl="0" indent="-336550" algn="l" rtl="0">
              <a:spcBef>
                <a:spcPts val="800"/>
              </a:spcBef>
              <a:spcAft>
                <a:spcPts val="0"/>
              </a:spcAft>
              <a:buSzPts val="2700"/>
              <a:buChar char="•"/>
            </a:pPr>
            <a:r>
              <a:rPr lang="en" sz="2700"/>
              <a:t>helps cure body from the inside!</a:t>
            </a:r>
            <a:endParaRPr sz="2700"/>
          </a:p>
        </p:txBody>
      </p:sp>
      <p:sp>
        <p:nvSpPr>
          <p:cNvPr id="788" name="Google Shape;788;p100"/>
          <p:cNvSpPr txBox="1">
            <a:spLocks noGrp="1"/>
          </p:cNvSpPr>
          <p:nvPr>
            <p:ph type="body" idx="2"/>
          </p:nvPr>
        </p:nvSpPr>
        <p:spPr>
          <a:xfrm>
            <a:off x="5512594" y="1916906"/>
            <a:ext cx="2869500" cy="1833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789" name="Google Shape;789;p100"/>
          <p:cNvPicPr preferRelativeResize="0"/>
          <p:nvPr/>
        </p:nvPicPr>
        <p:blipFill>
          <a:blip r:embed="rId3">
            <a:alphaModFix/>
          </a:blip>
          <a:stretch>
            <a:fillRect/>
          </a:stretch>
        </p:blipFill>
        <p:spPr>
          <a:xfrm>
            <a:off x="5512594" y="1916906"/>
            <a:ext cx="2869406" cy="18335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4"/>
          <p:cNvSpPr txBox="1">
            <a:spLocks noGrp="1"/>
          </p:cNvSpPr>
          <p:nvPr>
            <p:ph type="title"/>
          </p:nvPr>
        </p:nvSpPr>
        <p:spPr>
          <a:xfrm>
            <a:off x="508000" y="457200"/>
            <a:ext cx="6447600" cy="720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accent1"/>
              </a:buClr>
              <a:buSzPts val="2700"/>
              <a:buFont typeface="Calibri"/>
              <a:buNone/>
            </a:pPr>
            <a:r>
              <a:rPr lang="en" b="1">
                <a:latin typeface="Calibri"/>
                <a:ea typeface="Calibri"/>
                <a:cs typeface="Calibri"/>
                <a:sym typeface="Calibri"/>
              </a:rPr>
              <a:t>                              Stinging-nettle (τσουκνίδα)</a:t>
            </a:r>
            <a:endParaRPr/>
          </a:p>
        </p:txBody>
      </p:sp>
      <p:sp>
        <p:nvSpPr>
          <p:cNvPr id="505" name="Google Shape;505;p64"/>
          <p:cNvSpPr txBox="1">
            <a:spLocks noGrp="1"/>
          </p:cNvSpPr>
          <p:nvPr>
            <p:ph type="body" idx="1"/>
          </p:nvPr>
        </p:nvSpPr>
        <p:spPr>
          <a:xfrm>
            <a:off x="508000" y="1177601"/>
            <a:ext cx="6447600" cy="3762300"/>
          </a:xfrm>
          <a:prstGeom prst="rect">
            <a:avLst/>
          </a:prstGeom>
          <a:noFill/>
          <a:ln>
            <a:noFill/>
          </a:ln>
        </p:spPr>
        <p:txBody>
          <a:bodyPr spcFirstLastPara="1" wrap="square" lIns="68575" tIns="34275" rIns="68575" bIns="34275" anchor="t" anchorCtr="0">
            <a:noAutofit/>
          </a:bodyPr>
          <a:lstStyle/>
          <a:p>
            <a:pPr marL="254000" lvl="0" indent="-254000" algn="l" rtl="0">
              <a:lnSpc>
                <a:spcPct val="80000"/>
              </a:lnSpc>
              <a:spcBef>
                <a:spcPts val="0"/>
              </a:spcBef>
              <a:spcAft>
                <a:spcPts val="0"/>
              </a:spcAft>
              <a:buSzPts val="1600"/>
              <a:buChar char="▶"/>
            </a:pPr>
            <a:r>
              <a:rPr lang="en" sz="2000" b="1">
                <a:latin typeface="Calibri"/>
                <a:ea typeface="Calibri"/>
                <a:cs typeface="Calibri"/>
                <a:sym typeface="Calibri"/>
              </a:rPr>
              <a:t>        </a:t>
            </a:r>
            <a:r>
              <a:rPr lang="en" sz="1100" b="1">
                <a:solidFill>
                  <a:srgbClr val="92D050"/>
                </a:solidFill>
                <a:latin typeface="Calibri"/>
                <a:ea typeface="Calibri"/>
                <a:cs typeface="Calibri"/>
                <a:sym typeface="Calibri"/>
              </a:rPr>
              <a:t>Latin name</a:t>
            </a:r>
            <a:r>
              <a:rPr lang="en" sz="1100">
                <a:latin typeface="Calibri"/>
                <a:ea typeface="Calibri"/>
                <a:cs typeface="Calibri"/>
                <a:sym typeface="Calibri"/>
              </a:rPr>
              <a:t> </a:t>
            </a:r>
            <a:r>
              <a:rPr lang="en" sz="1100">
                <a:solidFill>
                  <a:srgbClr val="92D050"/>
                </a:solidFill>
                <a:latin typeface="Calibri"/>
                <a:ea typeface="Calibri"/>
                <a:cs typeface="Calibri"/>
                <a:sym typeface="Calibri"/>
              </a:rPr>
              <a:t>:</a:t>
            </a:r>
            <a:r>
              <a:rPr lang="en" sz="1100">
                <a:latin typeface="Calibri"/>
                <a:ea typeface="Calibri"/>
                <a:cs typeface="Calibri"/>
                <a:sym typeface="Calibri"/>
              </a:rPr>
              <a:t>			</a:t>
            </a:r>
            <a:r>
              <a:rPr lang="en" sz="1100" u="sng">
                <a:latin typeface="Calibri"/>
                <a:ea typeface="Calibri"/>
                <a:cs typeface="Calibri"/>
                <a:sym typeface="Calibri"/>
              </a:rPr>
              <a:t>Urtica Dioica</a:t>
            </a:r>
            <a:r>
              <a:rPr lang="en" sz="1100">
                <a:latin typeface="Calibri"/>
                <a:ea typeface="Calibri"/>
                <a:cs typeface="Calibri"/>
                <a:sym typeface="Calibri"/>
              </a:rPr>
              <a:t>                                                                                                                                                 </a:t>
            </a:r>
            <a:br>
              <a:rPr lang="en" sz="1100">
                <a:solidFill>
                  <a:schemeClr val="dk1"/>
                </a:solidFill>
              </a:rPr>
            </a:br>
            <a:r>
              <a:rPr lang="en" sz="1100">
                <a:solidFill>
                  <a:srgbClr val="92D050"/>
                </a:solidFill>
              </a:rPr>
              <a:t>       </a:t>
            </a:r>
            <a:r>
              <a:rPr lang="en" sz="1100" b="1">
                <a:solidFill>
                  <a:srgbClr val="92D050"/>
                </a:solidFill>
                <a:latin typeface="Calibri"/>
                <a:ea typeface="Calibri"/>
                <a:cs typeface="Calibri"/>
                <a:sym typeface="Calibri"/>
              </a:rPr>
              <a:t>German name </a:t>
            </a:r>
            <a:r>
              <a:rPr lang="en" sz="1100">
                <a:solidFill>
                  <a:srgbClr val="92D050"/>
                </a:solidFill>
                <a:latin typeface="Calibri"/>
                <a:ea typeface="Calibri"/>
                <a:cs typeface="Calibri"/>
                <a:sym typeface="Calibri"/>
              </a:rPr>
              <a:t>:			</a:t>
            </a:r>
            <a:r>
              <a:rPr lang="en" sz="1100" u="sng">
                <a:latin typeface="Calibri"/>
                <a:ea typeface="Calibri"/>
                <a:cs typeface="Calibri"/>
                <a:sym typeface="Calibri"/>
              </a:rPr>
              <a:t>Brennnessel</a:t>
            </a:r>
            <a:br>
              <a:rPr lang="en" sz="1100">
                <a:solidFill>
                  <a:schemeClr val="dk1"/>
                </a:solidFill>
              </a:rPr>
            </a:br>
            <a:r>
              <a:rPr lang="en" sz="1100">
                <a:solidFill>
                  <a:schemeClr val="dk1"/>
                </a:solidFill>
              </a:rPr>
              <a:t>                  </a:t>
            </a:r>
            <a:r>
              <a:rPr lang="en" sz="1100" b="1">
                <a:solidFill>
                  <a:srgbClr val="92D050"/>
                </a:solidFill>
                <a:latin typeface="Calibri"/>
                <a:ea typeface="Calibri"/>
                <a:cs typeface="Calibri"/>
                <a:sym typeface="Calibri"/>
              </a:rPr>
              <a:t>Family</a:t>
            </a:r>
            <a:r>
              <a:rPr lang="en" sz="1100">
                <a:solidFill>
                  <a:srgbClr val="92D050"/>
                </a:solidFill>
                <a:latin typeface="Calibri"/>
                <a:ea typeface="Calibri"/>
                <a:cs typeface="Calibri"/>
                <a:sym typeface="Calibri"/>
              </a:rPr>
              <a:t>:			</a:t>
            </a:r>
            <a:r>
              <a:rPr lang="en" sz="1100" u="sng">
                <a:solidFill>
                  <a:schemeClr val="dk1"/>
                </a:solidFill>
                <a:latin typeface="Calibri"/>
                <a:ea typeface="Calibri"/>
                <a:cs typeface="Calibri"/>
                <a:sym typeface="Calibri"/>
              </a:rPr>
              <a:t>Nettle</a:t>
            </a:r>
            <a:r>
              <a:rPr lang="en" sz="1100" u="sng">
                <a:latin typeface="Calibri"/>
                <a:ea typeface="Calibri"/>
                <a:cs typeface="Calibri"/>
                <a:sym typeface="Calibri"/>
              </a:rPr>
              <a:t> plants</a:t>
            </a:r>
            <a:r>
              <a:rPr lang="en" sz="1300">
                <a:latin typeface="Calibri"/>
                <a:ea typeface="Calibri"/>
                <a:cs typeface="Calibri"/>
                <a:sym typeface="Calibri"/>
              </a:rPr>
              <a:t>                                                                                                                                                            </a:t>
            </a:r>
            <a:br>
              <a:rPr lang="en" sz="1300">
                <a:solidFill>
                  <a:schemeClr val="dk1"/>
                </a:solidFill>
                <a:latin typeface="Calibri"/>
                <a:ea typeface="Calibri"/>
                <a:cs typeface="Calibri"/>
                <a:sym typeface="Calibri"/>
              </a:rPr>
            </a:br>
            <a:r>
              <a:rPr lang="en" sz="1300">
                <a:solidFill>
                  <a:schemeClr val="dk1"/>
                </a:solidFill>
                <a:latin typeface="Calibri"/>
                <a:ea typeface="Calibri"/>
                <a:cs typeface="Calibri"/>
                <a:sym typeface="Calibri"/>
              </a:rPr>
              <a:t>  	</a:t>
            </a:r>
            <a:r>
              <a:rPr lang="en" sz="1300" u="sng">
                <a:solidFill>
                  <a:srgbClr val="92D050"/>
                </a:solidFill>
                <a:latin typeface="Calibri"/>
                <a:ea typeface="Calibri"/>
                <a:cs typeface="Calibri"/>
                <a:sym typeface="Calibri"/>
              </a:rPr>
              <a:t>facts:</a:t>
            </a:r>
            <a:br>
              <a:rPr lang="en" sz="1300" u="sng">
                <a:solidFill>
                  <a:schemeClr val="dk1"/>
                </a:solidFill>
                <a:latin typeface="Calibri"/>
                <a:ea typeface="Calibri"/>
                <a:cs typeface="Calibri"/>
                <a:sym typeface="Calibri"/>
              </a:rPr>
            </a:br>
            <a:br>
              <a:rPr lang="en" sz="1300">
                <a:solidFill>
                  <a:schemeClr val="dk1"/>
                </a:solidFill>
                <a:latin typeface="Calibri"/>
                <a:ea typeface="Calibri"/>
                <a:cs typeface="Calibri"/>
                <a:sym typeface="Calibri"/>
              </a:rPr>
            </a:br>
            <a:r>
              <a:rPr lang="en" sz="1300">
                <a:solidFill>
                  <a:schemeClr val="dk1"/>
                </a:solidFill>
                <a:latin typeface="Calibri"/>
                <a:ea typeface="Calibri"/>
                <a:cs typeface="Calibri"/>
                <a:sym typeface="Calibri"/>
              </a:rPr>
              <a:t>	</a:t>
            </a:r>
            <a:r>
              <a:rPr lang="en" sz="1000">
                <a:solidFill>
                  <a:schemeClr val="dk1"/>
                </a:solidFill>
                <a:latin typeface="Calibri"/>
                <a:ea typeface="Calibri"/>
                <a:cs typeface="Calibri"/>
                <a:sym typeface="Calibri"/>
              </a:rPr>
              <a:t>-30-150 centimeters high</a:t>
            </a:r>
            <a:br>
              <a:rPr lang="en" sz="1000">
                <a:solidFill>
                  <a:schemeClr val="dk1"/>
                </a:solidFill>
                <a:latin typeface="Calibri"/>
                <a:ea typeface="Calibri"/>
                <a:cs typeface="Calibri"/>
                <a:sym typeface="Calibri"/>
              </a:rPr>
            </a:br>
            <a:r>
              <a:rPr lang="en" sz="1000">
                <a:solidFill>
                  <a:schemeClr val="dk1"/>
                </a:solidFill>
                <a:latin typeface="Calibri"/>
                <a:ea typeface="Calibri"/>
                <a:cs typeface="Calibri"/>
                <a:sym typeface="Calibri"/>
              </a:rPr>
              <a:t>	-70 centimeters deep                                                                                                                                                                    </a:t>
            </a:r>
            <a:br>
              <a:rPr lang="en" sz="1000">
                <a:solidFill>
                  <a:schemeClr val="dk1"/>
                </a:solidFill>
                <a:latin typeface="Calibri"/>
                <a:ea typeface="Calibri"/>
                <a:cs typeface="Calibri"/>
                <a:sym typeface="Calibri"/>
              </a:rPr>
            </a:br>
            <a:r>
              <a:rPr lang="en" sz="1000">
                <a:solidFill>
                  <a:schemeClr val="dk1"/>
                </a:solidFill>
                <a:latin typeface="Calibri"/>
                <a:ea typeface="Calibri"/>
                <a:cs typeface="Calibri"/>
                <a:sym typeface="Calibri"/>
              </a:rPr>
              <a:t>	-3-5 centimeters diameter  </a:t>
            </a:r>
            <a:br>
              <a:rPr lang="en" sz="1000">
                <a:solidFill>
                  <a:schemeClr val="dk1"/>
                </a:solidFill>
                <a:latin typeface="Calibri"/>
                <a:ea typeface="Calibri"/>
                <a:cs typeface="Calibri"/>
                <a:sym typeface="Calibri"/>
              </a:rPr>
            </a:br>
            <a:r>
              <a:rPr lang="en" sz="1000">
                <a:solidFill>
                  <a:schemeClr val="dk1"/>
                </a:solidFill>
                <a:latin typeface="Calibri"/>
                <a:ea typeface="Calibri"/>
                <a:cs typeface="Calibri"/>
                <a:sym typeface="Calibri"/>
              </a:rPr>
              <a:t>	-the flowering time is from July to October</a:t>
            </a:r>
            <a:br>
              <a:rPr lang="en" sz="1000">
                <a:solidFill>
                  <a:schemeClr val="dk1"/>
                </a:solidFill>
                <a:latin typeface="Calibri"/>
                <a:ea typeface="Calibri"/>
                <a:cs typeface="Calibri"/>
                <a:sym typeface="Calibri"/>
              </a:rPr>
            </a:br>
            <a:r>
              <a:rPr lang="en" sz="1000">
                <a:solidFill>
                  <a:schemeClr val="dk1"/>
                </a:solidFill>
                <a:latin typeface="Calibri"/>
                <a:ea typeface="Calibri"/>
                <a:cs typeface="Calibri"/>
                <a:sym typeface="Calibri"/>
              </a:rPr>
              <a:t>	- the nettles are also used for tea</a:t>
            </a:r>
            <a:br>
              <a:rPr lang="en" sz="1300">
                <a:latin typeface="Calibri"/>
                <a:ea typeface="Calibri"/>
                <a:cs typeface="Calibri"/>
                <a:sym typeface="Calibri"/>
              </a:rPr>
            </a:br>
            <a:r>
              <a:rPr lang="en" sz="1300">
                <a:latin typeface="Calibri"/>
                <a:ea typeface="Calibri"/>
                <a:cs typeface="Calibri"/>
                <a:sym typeface="Calibri"/>
              </a:rPr>
              <a:t> 	-Mostly the nettle leaves are used for tea.</a:t>
            </a:r>
            <a:br>
              <a:rPr lang="en" sz="1300">
                <a:latin typeface="Calibri"/>
                <a:ea typeface="Calibri"/>
                <a:cs typeface="Calibri"/>
                <a:sym typeface="Calibri"/>
              </a:rPr>
            </a:br>
            <a:r>
              <a:rPr lang="en" sz="1300">
                <a:latin typeface="Calibri"/>
                <a:ea typeface="Calibri"/>
                <a:cs typeface="Calibri"/>
                <a:sym typeface="Calibri"/>
              </a:rPr>
              <a:t> 	-The occurrence is almost everywhere in the world.</a:t>
            </a:r>
            <a:br>
              <a:rPr lang="en" sz="1300">
                <a:latin typeface="Calibri"/>
                <a:ea typeface="Calibri"/>
                <a:cs typeface="Calibri"/>
                <a:sym typeface="Calibri"/>
              </a:rPr>
            </a:br>
            <a:r>
              <a:rPr lang="en" sz="1300">
                <a:latin typeface="Calibri"/>
                <a:ea typeface="Calibri"/>
                <a:cs typeface="Calibri"/>
                <a:sym typeface="Calibri"/>
              </a:rPr>
              <a:t> </a:t>
            </a:r>
            <a:br>
              <a:rPr lang="en" sz="1300">
                <a:latin typeface="Calibri"/>
                <a:ea typeface="Calibri"/>
                <a:cs typeface="Calibri"/>
                <a:sym typeface="Calibri"/>
              </a:rPr>
            </a:br>
            <a:r>
              <a:rPr lang="en" sz="1300">
                <a:solidFill>
                  <a:srgbClr val="92D050"/>
                </a:solidFill>
                <a:latin typeface="Calibri"/>
                <a:ea typeface="Calibri"/>
                <a:cs typeface="Calibri"/>
                <a:sym typeface="Calibri"/>
              </a:rPr>
              <a:t>	</a:t>
            </a:r>
            <a:r>
              <a:rPr lang="en" sz="1300" b="1" u="sng">
                <a:solidFill>
                  <a:srgbClr val="92D050"/>
                </a:solidFill>
                <a:latin typeface="Calibri"/>
                <a:ea typeface="Calibri"/>
                <a:cs typeface="Calibri"/>
                <a:sym typeface="Calibri"/>
              </a:rPr>
              <a:t>The healing use of the nettles:</a:t>
            </a:r>
            <a:br>
              <a:rPr lang="en" sz="1300" b="1" u="sng">
                <a:solidFill>
                  <a:srgbClr val="92D050"/>
                </a:solidFill>
                <a:latin typeface="Calibri"/>
                <a:ea typeface="Calibri"/>
                <a:cs typeface="Calibri"/>
                <a:sym typeface="Calibri"/>
              </a:rPr>
            </a:br>
            <a:br>
              <a:rPr lang="en" sz="1300">
                <a:solidFill>
                  <a:srgbClr val="92D050"/>
                </a:solidFill>
                <a:latin typeface="Calibri"/>
                <a:ea typeface="Calibri"/>
                <a:cs typeface="Calibri"/>
                <a:sym typeface="Calibri"/>
              </a:rPr>
            </a:br>
            <a:r>
              <a:rPr lang="en" sz="1300">
                <a:solidFill>
                  <a:srgbClr val="92D050"/>
                </a:solidFill>
                <a:latin typeface="Calibri"/>
                <a:ea typeface="Calibri"/>
                <a:cs typeface="Calibri"/>
                <a:sym typeface="Calibri"/>
              </a:rPr>
              <a:t>	</a:t>
            </a:r>
            <a:r>
              <a:rPr lang="en" sz="1000">
                <a:solidFill>
                  <a:schemeClr val="dk1"/>
                </a:solidFill>
                <a:latin typeface="Calibri"/>
                <a:ea typeface="Calibri"/>
                <a:cs typeface="Calibri"/>
                <a:sym typeface="Calibri"/>
              </a:rPr>
              <a:t>The leaves, the roots and the herbs are used for the healing. The ingredients of the leaves are slightly anti-inflammatory and diuretic. 	    		</a:t>
            </a:r>
            <a:endParaRPr/>
          </a:p>
          <a:p>
            <a:pPr marL="254000" lvl="0" indent="-254000" algn="l" rtl="0">
              <a:lnSpc>
                <a:spcPct val="80000"/>
              </a:lnSpc>
              <a:spcBef>
                <a:spcPts val="800"/>
              </a:spcBef>
              <a:spcAft>
                <a:spcPts val="0"/>
              </a:spcAft>
              <a:buSzPts val="800"/>
              <a:buChar char="▶"/>
            </a:pPr>
            <a:r>
              <a:rPr lang="en" sz="1000">
                <a:solidFill>
                  <a:schemeClr val="dk1"/>
                </a:solidFill>
                <a:latin typeface="Calibri"/>
                <a:ea typeface="Calibri"/>
                <a:cs typeface="Calibri"/>
                <a:sym typeface="Calibri"/>
              </a:rPr>
              <a:t>That is why they are often used in urinary tract diseases. Drugs with nettle extract are also used to treat 	rheumatism</a:t>
            </a:r>
            <a:r>
              <a:rPr lang="en" sz="1100">
                <a:solidFill>
                  <a:schemeClr val="dk1"/>
                </a:solidFill>
                <a:latin typeface="Calibri"/>
                <a:ea typeface="Calibri"/>
                <a:cs typeface="Calibri"/>
                <a:sym typeface="Calibri"/>
              </a:rPr>
              <a:t>.</a:t>
            </a:r>
            <a:br>
              <a:rPr lang="en" sz="1100">
                <a:solidFill>
                  <a:schemeClr val="dk1"/>
                </a:solidFill>
                <a:latin typeface="Calibri"/>
                <a:ea typeface="Calibri"/>
                <a:cs typeface="Calibri"/>
                <a:sym typeface="Calibri"/>
              </a:rPr>
            </a:br>
            <a:endParaRPr sz="1100">
              <a:solidFill>
                <a:schemeClr val="dk1"/>
              </a:solidFill>
            </a:endParaRPr>
          </a:p>
        </p:txBody>
      </p:sp>
      <p:pic>
        <p:nvPicPr>
          <p:cNvPr id="506" name="Google Shape;506;p64" descr="Bildergebnis für brennessel bilder"/>
          <p:cNvPicPr preferRelativeResize="0"/>
          <p:nvPr/>
        </p:nvPicPr>
        <p:blipFill rotWithShape="1">
          <a:blip r:embed="rId3">
            <a:alphaModFix/>
          </a:blip>
          <a:srcRect/>
          <a:stretch/>
        </p:blipFill>
        <p:spPr>
          <a:xfrm>
            <a:off x="4454089" y="1247709"/>
            <a:ext cx="2407442" cy="1635919"/>
          </a:xfrm>
          <a:prstGeom prst="rect">
            <a:avLst/>
          </a:prstGeom>
          <a:noFill/>
          <a:ln>
            <a:noFill/>
          </a:ln>
        </p:spPr>
      </p:pic>
      <p:pic>
        <p:nvPicPr>
          <p:cNvPr id="507" name="Google Shape;507;p64" descr="Brennnessel-Blatt"/>
          <p:cNvPicPr preferRelativeResize="0"/>
          <p:nvPr/>
        </p:nvPicPr>
        <p:blipFill rotWithShape="1">
          <a:blip r:embed="rId4">
            <a:alphaModFix/>
          </a:blip>
          <a:srcRect/>
          <a:stretch/>
        </p:blipFill>
        <p:spPr>
          <a:xfrm rot="10800000">
            <a:off x="685601" y="313197"/>
            <a:ext cx="1635919" cy="86439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1"/>
          <p:cNvSpPr txBox="1">
            <a:spLocks noGrp="1"/>
          </p:cNvSpPr>
          <p:nvPr>
            <p:ph type="title"/>
          </p:nvPr>
        </p:nvSpPr>
        <p:spPr>
          <a:xfrm>
            <a:off x="1944693" y="468083"/>
            <a:ext cx="6683700" cy="9606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t>Olive</a:t>
            </a:r>
            <a:endParaRPr/>
          </a:p>
        </p:txBody>
      </p:sp>
      <p:sp>
        <p:nvSpPr>
          <p:cNvPr id="795" name="Google Shape;795;p101"/>
          <p:cNvSpPr txBox="1">
            <a:spLocks noGrp="1"/>
          </p:cNvSpPr>
          <p:nvPr>
            <p:ph type="body" idx="1"/>
          </p:nvPr>
        </p:nvSpPr>
        <p:spPr>
          <a:xfrm>
            <a:off x="1416842" y="1600200"/>
            <a:ext cx="3760500" cy="2833200"/>
          </a:xfrm>
          <a:prstGeom prst="rect">
            <a:avLst/>
          </a:prstGeom>
        </p:spPr>
        <p:txBody>
          <a:bodyPr spcFirstLastPara="1" wrap="square" lIns="68575" tIns="34275" rIns="68575" bIns="34275" anchor="t" anchorCtr="0">
            <a:noAutofit/>
          </a:bodyPr>
          <a:lstStyle/>
          <a:p>
            <a:pPr marL="342900" lvl="0" indent="-254000" algn="l" rtl="0">
              <a:spcBef>
                <a:spcPts val="800"/>
              </a:spcBef>
              <a:spcAft>
                <a:spcPts val="0"/>
              </a:spcAft>
              <a:buSzPts val="1400"/>
              <a:buChar char="•"/>
            </a:pPr>
            <a:r>
              <a:rPr lang="en"/>
              <a:t>found in the Mediterranean Basin from Portugal to the Levant, </a:t>
            </a:r>
            <a:endParaRPr/>
          </a:p>
          <a:p>
            <a:pPr marL="1714500" lvl="0" indent="0" algn="l" rtl="0">
              <a:spcBef>
                <a:spcPts val="800"/>
              </a:spcBef>
              <a:spcAft>
                <a:spcPts val="0"/>
              </a:spcAft>
              <a:buNone/>
            </a:pPr>
            <a:r>
              <a:rPr lang="en"/>
              <a:t>the Arabian Peninsula, </a:t>
            </a:r>
            <a:endParaRPr/>
          </a:p>
          <a:p>
            <a:pPr marL="1714500" lvl="0" indent="0" algn="l" rtl="0">
              <a:spcBef>
                <a:spcPts val="800"/>
              </a:spcBef>
              <a:spcAft>
                <a:spcPts val="0"/>
              </a:spcAft>
              <a:buNone/>
            </a:pPr>
            <a:r>
              <a:rPr lang="en"/>
              <a:t>southern Asia as far east as China, </a:t>
            </a:r>
            <a:endParaRPr/>
          </a:p>
          <a:p>
            <a:pPr marL="1714500" lvl="0" indent="0" algn="l" rtl="0">
              <a:spcBef>
                <a:spcPts val="800"/>
              </a:spcBef>
              <a:spcAft>
                <a:spcPts val="0"/>
              </a:spcAft>
              <a:buNone/>
            </a:pPr>
            <a:r>
              <a:rPr lang="en"/>
              <a:t>the Canary Islands and Réunion. </a:t>
            </a:r>
            <a:endParaRPr/>
          </a:p>
          <a:p>
            <a:pPr marL="342900" lvl="0" indent="-254000" algn="l" rtl="0">
              <a:spcBef>
                <a:spcPts val="800"/>
              </a:spcBef>
              <a:spcAft>
                <a:spcPts val="0"/>
              </a:spcAft>
              <a:buSzPts val="1400"/>
              <a:buChar char="•"/>
            </a:pPr>
            <a:r>
              <a:rPr lang="en"/>
              <a:t>cultivated in many other places: </a:t>
            </a:r>
            <a:endParaRPr/>
          </a:p>
          <a:p>
            <a:pPr marL="342900" lvl="0" indent="0" algn="l" rtl="0">
              <a:spcBef>
                <a:spcPts val="800"/>
              </a:spcBef>
              <a:spcAft>
                <a:spcPts val="0"/>
              </a:spcAft>
              <a:buNone/>
            </a:pPr>
            <a:r>
              <a:rPr lang="en"/>
              <a:t>Argentina, Saudi Arabia, Java, Norfolk Island, California, and Bermuda</a:t>
            </a:r>
            <a:endParaRPr/>
          </a:p>
        </p:txBody>
      </p:sp>
      <p:sp>
        <p:nvSpPr>
          <p:cNvPr id="796" name="Google Shape;796;p101"/>
          <p:cNvSpPr txBox="1">
            <a:spLocks noGrp="1"/>
          </p:cNvSpPr>
          <p:nvPr>
            <p:ph type="body" idx="2"/>
          </p:nvPr>
        </p:nvSpPr>
        <p:spPr>
          <a:xfrm>
            <a:off x="5393063" y="1845469"/>
            <a:ext cx="3235500" cy="2107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797" name="Google Shape;797;p101"/>
          <p:cNvPicPr preferRelativeResize="0"/>
          <p:nvPr/>
        </p:nvPicPr>
        <p:blipFill>
          <a:blip r:embed="rId3">
            <a:alphaModFix/>
          </a:blip>
          <a:stretch>
            <a:fillRect/>
          </a:stretch>
        </p:blipFill>
        <p:spPr>
          <a:xfrm>
            <a:off x="5393063" y="1845469"/>
            <a:ext cx="3235500" cy="210740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02"/>
          <p:cNvSpPr txBox="1">
            <a:spLocks noGrp="1"/>
          </p:cNvSpPr>
          <p:nvPr>
            <p:ph type="title"/>
          </p:nvPr>
        </p:nvSpPr>
        <p:spPr>
          <a:xfrm>
            <a:off x="1944712" y="479989"/>
            <a:ext cx="6683700" cy="960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u="sng"/>
              <a:t>Olives in ancient Greece</a:t>
            </a:r>
            <a:endParaRPr u="sng"/>
          </a:p>
        </p:txBody>
      </p:sp>
      <p:sp>
        <p:nvSpPr>
          <p:cNvPr id="803" name="Google Shape;803;p102"/>
          <p:cNvSpPr txBox="1">
            <a:spLocks noGrp="1"/>
          </p:cNvSpPr>
          <p:nvPr>
            <p:ph type="body" idx="1"/>
          </p:nvPr>
        </p:nvSpPr>
        <p:spPr>
          <a:xfrm>
            <a:off x="1535905" y="1594669"/>
            <a:ext cx="3644400" cy="2833200"/>
          </a:xfrm>
          <a:prstGeom prst="rect">
            <a:avLst/>
          </a:prstGeom>
        </p:spPr>
        <p:txBody>
          <a:bodyPr spcFirstLastPara="1" wrap="square" lIns="68575" tIns="34275" rIns="68575" bIns="34275" anchor="t" anchorCtr="0">
            <a:noAutofit/>
          </a:bodyPr>
          <a:lstStyle/>
          <a:p>
            <a:pPr marL="342900" lvl="0" indent="-254000" algn="l" rtl="0">
              <a:spcBef>
                <a:spcPts val="800"/>
              </a:spcBef>
              <a:spcAft>
                <a:spcPts val="0"/>
              </a:spcAft>
              <a:buSzPts val="1400"/>
              <a:buChar char="❖"/>
            </a:pPr>
            <a:r>
              <a:rPr lang="en"/>
              <a:t>The ancient Greeks smeared olive oil on their bodies and hair as a matter of grooming and good health.</a:t>
            </a:r>
            <a:endParaRPr/>
          </a:p>
          <a:p>
            <a:pPr marL="342900" lvl="0" indent="0" algn="l" rtl="0">
              <a:spcBef>
                <a:spcPts val="800"/>
              </a:spcBef>
              <a:spcAft>
                <a:spcPts val="0"/>
              </a:spcAft>
              <a:buNone/>
            </a:pPr>
            <a:endParaRPr/>
          </a:p>
          <a:p>
            <a:pPr marL="342900" lvl="0" indent="-254000" algn="l" rtl="0">
              <a:spcBef>
                <a:spcPts val="800"/>
              </a:spcBef>
              <a:spcAft>
                <a:spcPts val="0"/>
              </a:spcAft>
              <a:buSzPts val="1400"/>
              <a:buChar char="❖"/>
            </a:pPr>
            <a:r>
              <a:rPr lang="en"/>
              <a:t>Olive oil was used to anoint kings and athletes in ancient Greece. It was burnt in the sacred lamps of temples and was the "eternal flame" of the original Olympic games. Victors in these games were crowned with its leaves.</a:t>
            </a:r>
            <a:endParaRPr/>
          </a:p>
          <a:p>
            <a:pPr marL="0" lvl="0" indent="0" algn="l" rtl="0">
              <a:spcBef>
                <a:spcPts val="800"/>
              </a:spcBef>
              <a:spcAft>
                <a:spcPts val="0"/>
              </a:spcAft>
              <a:buNone/>
            </a:pPr>
            <a:endParaRPr/>
          </a:p>
        </p:txBody>
      </p:sp>
      <p:sp>
        <p:nvSpPr>
          <p:cNvPr id="804" name="Google Shape;804;p102"/>
          <p:cNvSpPr txBox="1">
            <a:spLocks noGrp="1"/>
          </p:cNvSpPr>
          <p:nvPr>
            <p:ph type="body" idx="2"/>
          </p:nvPr>
        </p:nvSpPr>
        <p:spPr>
          <a:xfrm>
            <a:off x="5629687" y="1738312"/>
            <a:ext cx="2762400" cy="2392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805" name="Google Shape;805;p102"/>
          <p:cNvPicPr preferRelativeResize="0"/>
          <p:nvPr/>
        </p:nvPicPr>
        <p:blipFill>
          <a:blip r:embed="rId3">
            <a:alphaModFix/>
          </a:blip>
          <a:stretch>
            <a:fillRect/>
          </a:stretch>
        </p:blipFill>
        <p:spPr>
          <a:xfrm>
            <a:off x="5629688" y="1738312"/>
            <a:ext cx="2762250" cy="239214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3"/>
          <p:cNvSpPr txBox="1">
            <a:spLocks noGrp="1"/>
          </p:cNvSpPr>
          <p:nvPr>
            <p:ph type="title"/>
          </p:nvPr>
        </p:nvSpPr>
        <p:spPr>
          <a:xfrm>
            <a:off x="1944693" y="468083"/>
            <a:ext cx="6683700" cy="960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Olive oil</a:t>
            </a:r>
            <a:endParaRPr/>
          </a:p>
        </p:txBody>
      </p:sp>
      <p:sp>
        <p:nvSpPr>
          <p:cNvPr id="811" name="Google Shape;811;p103"/>
          <p:cNvSpPr txBox="1">
            <a:spLocks noGrp="1"/>
          </p:cNvSpPr>
          <p:nvPr>
            <p:ph type="body" idx="1"/>
          </p:nvPr>
        </p:nvSpPr>
        <p:spPr>
          <a:xfrm>
            <a:off x="1941909" y="1600200"/>
            <a:ext cx="3235500" cy="2833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812" name="Google Shape;812;p103"/>
          <p:cNvSpPr txBox="1">
            <a:spLocks noGrp="1"/>
          </p:cNvSpPr>
          <p:nvPr>
            <p:ph type="body" idx="2"/>
          </p:nvPr>
        </p:nvSpPr>
        <p:spPr>
          <a:xfrm>
            <a:off x="5393060" y="1594667"/>
            <a:ext cx="3235500" cy="2833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600">
                <a:solidFill>
                  <a:srgbClr val="000000"/>
                </a:solidFill>
                <a:latin typeface="Merriweather"/>
                <a:ea typeface="Merriweather"/>
                <a:cs typeface="Merriweather"/>
                <a:sym typeface="Merriweather"/>
              </a:rPr>
              <a:t>Why Extra Virgin Olive Oil is The Healthiest Fat on Earth</a:t>
            </a:r>
            <a:endParaRPr sz="3600">
              <a:latin typeface="Merriweather"/>
              <a:ea typeface="Merriweather"/>
              <a:cs typeface="Merriweather"/>
              <a:sym typeface="Merriweather"/>
            </a:endParaRPr>
          </a:p>
        </p:txBody>
      </p:sp>
      <p:pic>
        <p:nvPicPr>
          <p:cNvPr id="813" name="Google Shape;813;p103"/>
          <p:cNvPicPr preferRelativeResize="0"/>
          <p:nvPr/>
        </p:nvPicPr>
        <p:blipFill>
          <a:blip r:embed="rId3">
            <a:alphaModFix/>
          </a:blip>
          <a:stretch>
            <a:fillRect/>
          </a:stretch>
        </p:blipFill>
        <p:spPr>
          <a:xfrm>
            <a:off x="1944694" y="1600200"/>
            <a:ext cx="3172087" cy="2833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04"/>
          <p:cNvSpPr txBox="1">
            <a:spLocks noGrp="1"/>
          </p:cNvSpPr>
          <p:nvPr>
            <p:ph type="title"/>
          </p:nvPr>
        </p:nvSpPr>
        <p:spPr>
          <a:xfrm>
            <a:off x="1944694" y="468079"/>
            <a:ext cx="6683700" cy="440400"/>
          </a:xfrm>
          <a:prstGeom prst="rect">
            <a:avLst/>
          </a:prstGeom>
        </p:spPr>
        <p:txBody>
          <a:bodyPr spcFirstLastPara="1" wrap="square" lIns="68575" tIns="34275" rIns="68575" bIns="34275" anchor="t" anchorCtr="0">
            <a:noAutofit/>
          </a:bodyPr>
          <a:lstStyle/>
          <a:p>
            <a:pPr marL="0" lvl="0" indent="0" algn="l" rtl="0">
              <a:lnSpc>
                <a:spcPct val="108333"/>
              </a:lnSpc>
              <a:spcBef>
                <a:spcPts val="0"/>
              </a:spcBef>
              <a:spcAft>
                <a:spcPts val="0"/>
              </a:spcAft>
              <a:buClr>
                <a:schemeClr val="dk1"/>
              </a:buClr>
              <a:buSzPts val="800"/>
              <a:buFont typeface="Arial"/>
              <a:buNone/>
            </a:pPr>
            <a:r>
              <a:rPr lang="en" b="1">
                <a:solidFill>
                  <a:srgbClr val="231F20"/>
                </a:solidFill>
                <a:latin typeface="Georgia"/>
                <a:ea typeface="Georgia"/>
                <a:cs typeface="Georgia"/>
                <a:sym typeface="Georgia"/>
              </a:rPr>
              <a:t>11 Proven Benefits of Olive Oil</a:t>
            </a:r>
            <a:endParaRPr b="1">
              <a:solidFill>
                <a:srgbClr val="231F20"/>
              </a:solidFill>
              <a:latin typeface="Georgia"/>
              <a:ea typeface="Georgia"/>
              <a:cs typeface="Georgia"/>
              <a:sym typeface="Georgia"/>
            </a:endParaRPr>
          </a:p>
          <a:p>
            <a:pPr marL="0" lvl="0" indent="0" algn="l" rtl="0">
              <a:spcBef>
                <a:spcPts val="1700"/>
              </a:spcBef>
              <a:spcAft>
                <a:spcPts val="0"/>
              </a:spcAft>
              <a:buNone/>
            </a:pPr>
            <a:endParaRPr/>
          </a:p>
        </p:txBody>
      </p:sp>
      <p:sp>
        <p:nvSpPr>
          <p:cNvPr id="819" name="Google Shape;819;p104"/>
          <p:cNvSpPr txBox="1">
            <a:spLocks noGrp="1"/>
          </p:cNvSpPr>
          <p:nvPr>
            <p:ph type="body" idx="1"/>
          </p:nvPr>
        </p:nvSpPr>
        <p:spPr>
          <a:xfrm>
            <a:off x="267188" y="1148944"/>
            <a:ext cx="4101600" cy="3900900"/>
          </a:xfrm>
          <a:prstGeom prst="rect">
            <a:avLst/>
          </a:prstGeom>
        </p:spPr>
        <p:txBody>
          <a:bodyPr spcFirstLastPara="1" wrap="square" lIns="68575" tIns="34275" rIns="68575" bIns="34275" anchor="t" anchorCtr="0">
            <a:noAutofit/>
          </a:bodyPr>
          <a:lstStyle/>
          <a:p>
            <a:pPr marL="342900" lvl="0" indent="-311150" algn="l" rtl="0">
              <a:spcBef>
                <a:spcPts val="800"/>
              </a:spcBef>
              <a:spcAft>
                <a:spcPts val="0"/>
              </a:spcAft>
              <a:buSzPts val="2300"/>
              <a:buChar char="•"/>
            </a:pPr>
            <a:r>
              <a:rPr lang="en" sz="2300" b="1"/>
              <a:t>is over 70% mono</a:t>
            </a:r>
            <a:r>
              <a:rPr lang="en" sz="2300" b="1">
                <a:solidFill>
                  <a:srgbClr val="38761D"/>
                </a:solidFill>
              </a:rPr>
              <a:t>un</a:t>
            </a:r>
            <a:r>
              <a:rPr lang="en" sz="2300" b="1"/>
              <a:t>saturated fats, which are the “good fats”, ω3 and oleic acid</a:t>
            </a:r>
            <a:endParaRPr sz="2300" b="1"/>
          </a:p>
          <a:p>
            <a:pPr marL="342900" lvl="0" indent="-311150" algn="l" rtl="0">
              <a:spcBef>
                <a:spcPts val="0"/>
              </a:spcBef>
              <a:spcAft>
                <a:spcPts val="0"/>
              </a:spcAft>
              <a:buSzPts val="2300"/>
              <a:buChar char="•"/>
            </a:pPr>
            <a:r>
              <a:rPr lang="en" sz="2300" b="1"/>
              <a:t>prevents obesity</a:t>
            </a:r>
            <a:endParaRPr sz="2300" b="1"/>
          </a:p>
          <a:p>
            <a:pPr marL="342900" lvl="0" indent="-311150" algn="l" rtl="0">
              <a:spcBef>
                <a:spcPts val="0"/>
              </a:spcBef>
              <a:spcAft>
                <a:spcPts val="0"/>
              </a:spcAft>
              <a:buSzPts val="2300"/>
              <a:buChar char="•"/>
            </a:pPr>
            <a:r>
              <a:rPr lang="en" sz="2300" b="1"/>
              <a:t>prevents heart disease</a:t>
            </a:r>
            <a:endParaRPr sz="2300" b="1"/>
          </a:p>
          <a:p>
            <a:pPr marL="342900" lvl="0" indent="-311150" algn="l" rtl="0">
              <a:spcBef>
                <a:spcPts val="0"/>
              </a:spcBef>
              <a:spcAft>
                <a:spcPts val="0"/>
              </a:spcAft>
              <a:buSzPts val="2300"/>
              <a:buChar char="•"/>
            </a:pPr>
            <a:r>
              <a:rPr lang="en" sz="2300" b="1"/>
              <a:t>prevents strokes</a:t>
            </a:r>
            <a:endParaRPr sz="2300" b="1"/>
          </a:p>
          <a:p>
            <a:pPr marL="342900" lvl="0" indent="-311150" algn="l" rtl="0">
              <a:spcBef>
                <a:spcPts val="800"/>
              </a:spcBef>
              <a:spcAft>
                <a:spcPts val="0"/>
              </a:spcAft>
              <a:buSzPts val="2300"/>
              <a:buChar char="•"/>
            </a:pPr>
            <a:r>
              <a:rPr lang="en" sz="2300" b="1"/>
              <a:t>prevents cancer</a:t>
            </a:r>
            <a:endParaRPr sz="2300" b="1"/>
          </a:p>
          <a:p>
            <a:pPr marL="342900" lvl="0" indent="-311150" algn="l" rtl="0">
              <a:spcBef>
                <a:spcPts val="800"/>
              </a:spcBef>
              <a:spcAft>
                <a:spcPts val="0"/>
              </a:spcAft>
              <a:buSzPts val="2300"/>
              <a:buChar char="•"/>
            </a:pPr>
            <a:r>
              <a:rPr lang="en" sz="2300" b="1"/>
              <a:t>prevents Alzheimer’s disease</a:t>
            </a:r>
            <a:endParaRPr sz="2300" b="1"/>
          </a:p>
          <a:p>
            <a:pPr marL="342900" lvl="0" indent="0" algn="l" rtl="0">
              <a:spcBef>
                <a:spcPts val="800"/>
              </a:spcBef>
              <a:spcAft>
                <a:spcPts val="0"/>
              </a:spcAft>
              <a:buNone/>
            </a:pPr>
            <a:endParaRPr/>
          </a:p>
        </p:txBody>
      </p:sp>
      <p:sp>
        <p:nvSpPr>
          <p:cNvPr id="820" name="Google Shape;820;p104"/>
          <p:cNvSpPr txBox="1">
            <a:spLocks noGrp="1"/>
          </p:cNvSpPr>
          <p:nvPr>
            <p:ph type="body" idx="2"/>
          </p:nvPr>
        </p:nvSpPr>
        <p:spPr>
          <a:xfrm>
            <a:off x="4582388" y="1148944"/>
            <a:ext cx="4435500" cy="3900900"/>
          </a:xfrm>
          <a:prstGeom prst="rect">
            <a:avLst/>
          </a:prstGeom>
        </p:spPr>
        <p:txBody>
          <a:bodyPr spcFirstLastPara="1" wrap="square" lIns="68575" tIns="34275" rIns="68575" bIns="34275" anchor="t" anchorCtr="0">
            <a:noAutofit/>
          </a:bodyPr>
          <a:lstStyle/>
          <a:p>
            <a:pPr marL="342900" lvl="0" indent="-336550" algn="l" rtl="0">
              <a:spcBef>
                <a:spcPts val="800"/>
              </a:spcBef>
              <a:spcAft>
                <a:spcPts val="0"/>
              </a:spcAft>
              <a:buSzPts val="2700"/>
              <a:buChar char="●"/>
            </a:pPr>
            <a:r>
              <a:rPr lang="en" sz="2700"/>
              <a:t>prevents rheumatoid arthritis</a:t>
            </a:r>
            <a:endParaRPr sz="2700"/>
          </a:p>
          <a:p>
            <a:pPr marL="342900" lvl="0" indent="-336550" algn="l" rtl="0">
              <a:spcBef>
                <a:spcPts val="0"/>
              </a:spcBef>
              <a:spcAft>
                <a:spcPts val="0"/>
              </a:spcAft>
              <a:buSzPts val="2700"/>
              <a:buChar char="●"/>
            </a:pPr>
            <a:r>
              <a:rPr lang="en" sz="2700"/>
              <a:t>prevents diabetes II</a:t>
            </a:r>
            <a:endParaRPr sz="2700"/>
          </a:p>
          <a:p>
            <a:pPr marL="342900" lvl="0" indent="-336550" algn="l" rtl="0">
              <a:spcBef>
                <a:spcPts val="0"/>
              </a:spcBef>
              <a:spcAft>
                <a:spcPts val="0"/>
              </a:spcAft>
              <a:buSzPts val="2700"/>
              <a:buChar char="●"/>
            </a:pPr>
            <a:r>
              <a:rPr lang="en" sz="2700"/>
              <a:t>is anti-oxidant</a:t>
            </a:r>
            <a:endParaRPr sz="2700"/>
          </a:p>
          <a:p>
            <a:pPr marL="342900" lvl="0" indent="-336550" algn="l" rtl="0">
              <a:spcBef>
                <a:spcPts val="0"/>
              </a:spcBef>
              <a:spcAft>
                <a:spcPts val="0"/>
              </a:spcAft>
              <a:buSzPts val="2700"/>
              <a:buChar char="●"/>
            </a:pPr>
            <a:r>
              <a:rPr lang="en" sz="2700"/>
              <a:t>is anti-bacterial</a:t>
            </a:r>
            <a:endParaRPr sz="2700"/>
          </a:p>
          <a:p>
            <a:pPr marL="342900" lvl="0" indent="-336550" algn="l" rtl="0">
              <a:spcBef>
                <a:spcPts val="0"/>
              </a:spcBef>
              <a:spcAft>
                <a:spcPts val="0"/>
              </a:spcAft>
              <a:buSzPts val="2700"/>
              <a:buChar char="●"/>
            </a:pPr>
            <a:r>
              <a:rPr lang="en" sz="2700"/>
              <a:t>is anti-inflammatory</a:t>
            </a:r>
            <a:endParaRPr sz="2700"/>
          </a:p>
          <a:p>
            <a:pPr marL="342900" lvl="0" indent="0" algn="l" rtl="0">
              <a:spcBef>
                <a:spcPts val="80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05"/>
          <p:cNvSpPr txBox="1">
            <a:spLocks noGrp="1"/>
          </p:cNvSpPr>
          <p:nvPr>
            <p:ph type="title"/>
          </p:nvPr>
        </p:nvSpPr>
        <p:spPr>
          <a:xfrm>
            <a:off x="1215731" y="468075"/>
            <a:ext cx="2003700" cy="960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Citrus fruit</a:t>
            </a:r>
            <a:endParaRPr/>
          </a:p>
        </p:txBody>
      </p:sp>
      <p:sp>
        <p:nvSpPr>
          <p:cNvPr id="826" name="Google Shape;826;p105"/>
          <p:cNvSpPr txBox="1">
            <a:spLocks noGrp="1"/>
          </p:cNvSpPr>
          <p:nvPr>
            <p:ph type="body" idx="1"/>
          </p:nvPr>
        </p:nvSpPr>
        <p:spPr>
          <a:xfrm>
            <a:off x="240469" y="1600200"/>
            <a:ext cx="2712000" cy="2833200"/>
          </a:xfrm>
          <a:prstGeom prst="rect">
            <a:avLst/>
          </a:prstGeom>
        </p:spPr>
        <p:txBody>
          <a:bodyPr spcFirstLastPara="1" wrap="square" lIns="68575" tIns="34275" rIns="68575" bIns="34275" anchor="t" anchorCtr="0">
            <a:noAutofit/>
          </a:bodyPr>
          <a:lstStyle/>
          <a:p>
            <a:pPr marL="342900" lvl="0" indent="-336550" algn="l" rtl="0">
              <a:spcBef>
                <a:spcPts val="800"/>
              </a:spcBef>
              <a:spcAft>
                <a:spcPts val="0"/>
              </a:spcAft>
              <a:buSzPts val="2700"/>
              <a:buChar char="•"/>
            </a:pPr>
            <a:r>
              <a:rPr lang="en" sz="2700"/>
              <a:t>oranges</a:t>
            </a:r>
            <a:endParaRPr sz="2700"/>
          </a:p>
          <a:p>
            <a:pPr marL="342900" lvl="0" indent="-336550" algn="l" rtl="0">
              <a:spcBef>
                <a:spcPts val="0"/>
              </a:spcBef>
              <a:spcAft>
                <a:spcPts val="0"/>
              </a:spcAft>
              <a:buSzPts val="2700"/>
              <a:buChar char="•"/>
            </a:pPr>
            <a:r>
              <a:rPr lang="en" sz="2700"/>
              <a:t>lemons</a:t>
            </a:r>
            <a:endParaRPr sz="2700"/>
          </a:p>
          <a:p>
            <a:pPr marL="342900" lvl="0" indent="-336550" algn="l" rtl="0">
              <a:spcBef>
                <a:spcPts val="0"/>
              </a:spcBef>
              <a:spcAft>
                <a:spcPts val="0"/>
              </a:spcAft>
              <a:buSzPts val="2700"/>
              <a:buChar char="•"/>
            </a:pPr>
            <a:r>
              <a:rPr lang="en" sz="2700"/>
              <a:t>tangerines</a:t>
            </a:r>
            <a:endParaRPr sz="2700"/>
          </a:p>
          <a:p>
            <a:pPr marL="342900" lvl="0" indent="-336550" algn="l" rtl="0">
              <a:spcBef>
                <a:spcPts val="0"/>
              </a:spcBef>
              <a:spcAft>
                <a:spcPts val="0"/>
              </a:spcAft>
              <a:buSzPts val="2700"/>
              <a:buChar char="•"/>
            </a:pPr>
            <a:r>
              <a:rPr lang="en" sz="2700"/>
              <a:t>bergamot oranges</a:t>
            </a:r>
            <a:endParaRPr sz="2700"/>
          </a:p>
          <a:p>
            <a:pPr marL="342900" lvl="0" indent="-336550" algn="l" rtl="0">
              <a:spcBef>
                <a:spcPts val="0"/>
              </a:spcBef>
              <a:spcAft>
                <a:spcPts val="0"/>
              </a:spcAft>
              <a:buSzPts val="2700"/>
              <a:buChar char="•"/>
            </a:pPr>
            <a:r>
              <a:rPr lang="en" sz="2700"/>
              <a:t>kumquats</a:t>
            </a:r>
            <a:endParaRPr sz="2700"/>
          </a:p>
        </p:txBody>
      </p:sp>
      <p:sp>
        <p:nvSpPr>
          <p:cNvPr id="827" name="Google Shape;827;p105"/>
          <p:cNvSpPr txBox="1">
            <a:spLocks noGrp="1"/>
          </p:cNvSpPr>
          <p:nvPr>
            <p:ph type="body" idx="2"/>
          </p:nvPr>
        </p:nvSpPr>
        <p:spPr>
          <a:xfrm>
            <a:off x="3941119" y="414150"/>
            <a:ext cx="5103600" cy="4555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828" name="Google Shape;828;p105"/>
          <p:cNvPicPr preferRelativeResize="0"/>
          <p:nvPr/>
        </p:nvPicPr>
        <p:blipFill>
          <a:blip r:embed="rId3">
            <a:alphaModFix/>
          </a:blip>
          <a:stretch>
            <a:fillRect/>
          </a:stretch>
        </p:blipFill>
        <p:spPr>
          <a:xfrm>
            <a:off x="3152906" y="0"/>
            <a:ext cx="5991098" cy="514350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06"/>
          <p:cNvSpPr txBox="1">
            <a:spLocks noGrp="1"/>
          </p:cNvSpPr>
          <p:nvPr>
            <p:ph type="title"/>
          </p:nvPr>
        </p:nvSpPr>
        <p:spPr>
          <a:xfrm>
            <a:off x="1944693" y="468083"/>
            <a:ext cx="6683700" cy="960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Health, nutrition, aroma and pastry!</a:t>
            </a:r>
            <a:endParaRPr/>
          </a:p>
        </p:txBody>
      </p:sp>
      <p:sp>
        <p:nvSpPr>
          <p:cNvPr id="834" name="Google Shape;834;p106"/>
          <p:cNvSpPr txBox="1">
            <a:spLocks noGrp="1"/>
          </p:cNvSpPr>
          <p:nvPr>
            <p:ph type="body" idx="1"/>
          </p:nvPr>
        </p:nvSpPr>
        <p:spPr>
          <a:xfrm>
            <a:off x="374081" y="1600200"/>
            <a:ext cx="4221600" cy="32763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1800" b="1">
                <a:latin typeface="Merriweather"/>
                <a:ea typeface="Merriweather"/>
                <a:cs typeface="Merriweather"/>
                <a:sym typeface="Merriweather"/>
              </a:rPr>
              <a:t>vitamin C</a:t>
            </a:r>
            <a:endParaRPr sz="1800" b="1">
              <a:latin typeface="Merriweather"/>
              <a:ea typeface="Merriweather"/>
              <a:cs typeface="Merriweather"/>
              <a:sym typeface="Merriweather"/>
            </a:endParaRPr>
          </a:p>
          <a:p>
            <a:pPr marL="2057400" lvl="5" indent="-279400" algn="l" rtl="0">
              <a:spcBef>
                <a:spcPts val="800"/>
              </a:spcBef>
              <a:spcAft>
                <a:spcPts val="0"/>
              </a:spcAft>
              <a:buClr>
                <a:srgbClr val="2A2A2A"/>
              </a:buClr>
              <a:buSzPts val="1800"/>
              <a:buFont typeface="Merriweather"/>
              <a:buChar char="•"/>
            </a:pPr>
            <a:r>
              <a:rPr lang="en" sz="1800">
                <a:solidFill>
                  <a:srgbClr val="2A2A2A"/>
                </a:solidFill>
                <a:highlight>
                  <a:srgbClr val="FFFFFF"/>
                </a:highlight>
                <a:latin typeface="Merriweather"/>
                <a:ea typeface="Merriweather"/>
                <a:cs typeface="Merriweather"/>
                <a:sym typeface="Merriweather"/>
              </a:rPr>
              <a:t>helps absorb iron</a:t>
            </a:r>
            <a:endParaRPr sz="1800">
              <a:solidFill>
                <a:srgbClr val="2A2A2A"/>
              </a:solidFill>
              <a:highlight>
                <a:srgbClr val="FFFFFF"/>
              </a:highlight>
              <a:latin typeface="Merriweather"/>
              <a:ea typeface="Merriweather"/>
              <a:cs typeface="Merriweather"/>
              <a:sym typeface="Merriweather"/>
            </a:endParaRPr>
          </a:p>
          <a:p>
            <a:pPr marL="2057400" lvl="5" indent="-279400" algn="l" rtl="0">
              <a:spcBef>
                <a:spcPts val="0"/>
              </a:spcBef>
              <a:spcAft>
                <a:spcPts val="0"/>
              </a:spcAft>
              <a:buClr>
                <a:srgbClr val="2A2A2A"/>
              </a:buClr>
              <a:buSzPts val="1800"/>
              <a:buFont typeface="Merriweather"/>
              <a:buChar char="•"/>
            </a:pPr>
            <a:r>
              <a:rPr lang="en" sz="1800">
                <a:solidFill>
                  <a:srgbClr val="2A2A2A"/>
                </a:solidFill>
                <a:highlight>
                  <a:srgbClr val="FFFFFF"/>
                </a:highlight>
                <a:latin typeface="Merriweather"/>
                <a:ea typeface="Merriweather"/>
                <a:cs typeface="Merriweather"/>
                <a:sym typeface="Merriweather"/>
              </a:rPr>
              <a:t>prevents scurvy</a:t>
            </a:r>
            <a:endParaRPr sz="1800">
              <a:solidFill>
                <a:srgbClr val="2A2A2A"/>
              </a:solidFill>
              <a:highlight>
                <a:srgbClr val="FFFFFF"/>
              </a:highlight>
              <a:latin typeface="Merriweather"/>
              <a:ea typeface="Merriweather"/>
              <a:cs typeface="Merriweather"/>
              <a:sym typeface="Merriweather"/>
            </a:endParaRPr>
          </a:p>
          <a:p>
            <a:pPr marL="2057400" lvl="5" indent="-279400" algn="ctr" rtl="0">
              <a:spcBef>
                <a:spcPts val="0"/>
              </a:spcBef>
              <a:spcAft>
                <a:spcPts val="0"/>
              </a:spcAft>
              <a:buClr>
                <a:srgbClr val="2A2A2A"/>
              </a:buClr>
              <a:buSzPts val="1800"/>
              <a:buFont typeface="Merriweather"/>
              <a:buChar char="•"/>
            </a:pPr>
            <a:r>
              <a:rPr lang="en" sz="1800">
                <a:solidFill>
                  <a:srgbClr val="2A2A2A"/>
                </a:solidFill>
                <a:highlight>
                  <a:srgbClr val="FFFFFF"/>
                </a:highlight>
                <a:latin typeface="Merriweather"/>
                <a:ea typeface="Merriweather"/>
                <a:cs typeface="Merriweather"/>
                <a:sym typeface="Merriweather"/>
              </a:rPr>
              <a:t>prevents cancer and </a:t>
            </a:r>
            <a:r>
              <a:rPr lang="en" sz="1800" b="1">
                <a:solidFill>
                  <a:srgbClr val="2A2A2A"/>
                </a:solidFill>
                <a:highlight>
                  <a:srgbClr val="FFFFFF"/>
                </a:highlight>
                <a:latin typeface="Merriweather"/>
                <a:ea typeface="Merriweather"/>
                <a:cs typeface="Merriweather"/>
                <a:sym typeface="Merriweather"/>
              </a:rPr>
              <a:t>cardiovascular diseases</a:t>
            </a:r>
            <a:r>
              <a:rPr lang="en" sz="1800">
                <a:solidFill>
                  <a:srgbClr val="2A2A2A"/>
                </a:solidFill>
                <a:highlight>
                  <a:srgbClr val="FFFFFF"/>
                </a:highlight>
                <a:latin typeface="Merriweather"/>
                <a:ea typeface="Merriweather"/>
                <a:cs typeface="Merriweather"/>
                <a:sym typeface="Merriweather"/>
              </a:rPr>
              <a:t>. </a:t>
            </a:r>
            <a:endParaRPr sz="1800">
              <a:solidFill>
                <a:srgbClr val="2A2A2A"/>
              </a:solidFill>
              <a:highlight>
                <a:srgbClr val="FFFFFF"/>
              </a:highlight>
              <a:latin typeface="Merriweather"/>
              <a:ea typeface="Merriweather"/>
              <a:cs typeface="Merriweather"/>
              <a:sym typeface="Merriweather"/>
            </a:endParaRPr>
          </a:p>
          <a:p>
            <a:pPr marL="0" lvl="0" indent="0" algn="ctr" rtl="0">
              <a:spcBef>
                <a:spcPts val="800"/>
              </a:spcBef>
              <a:spcAft>
                <a:spcPts val="0"/>
              </a:spcAft>
              <a:buNone/>
            </a:pPr>
            <a:r>
              <a:rPr lang="en" sz="1800" b="1">
                <a:solidFill>
                  <a:srgbClr val="2A2A2A"/>
                </a:solidFill>
                <a:highlight>
                  <a:srgbClr val="FFFFFF"/>
                </a:highlight>
                <a:latin typeface="Merriweather"/>
                <a:ea typeface="Merriweather"/>
                <a:cs typeface="Merriweather"/>
                <a:sym typeface="Merriweather"/>
              </a:rPr>
              <a:t>citric acid</a:t>
            </a:r>
            <a:endParaRPr sz="1800" b="1">
              <a:solidFill>
                <a:srgbClr val="2A2A2A"/>
              </a:solidFill>
              <a:highlight>
                <a:srgbClr val="FFFFFF"/>
              </a:highlight>
              <a:latin typeface="Merriweather"/>
              <a:ea typeface="Merriweather"/>
              <a:cs typeface="Merriweather"/>
              <a:sym typeface="Merriweather"/>
            </a:endParaRPr>
          </a:p>
          <a:p>
            <a:pPr marL="0" lvl="0" indent="0" algn="l" rtl="0">
              <a:spcBef>
                <a:spcPts val="800"/>
              </a:spcBef>
              <a:spcAft>
                <a:spcPts val="0"/>
              </a:spcAft>
              <a:buNone/>
            </a:pPr>
            <a:r>
              <a:rPr lang="en" sz="1800">
                <a:solidFill>
                  <a:srgbClr val="2A2A2A"/>
                </a:solidFill>
                <a:highlight>
                  <a:srgbClr val="FFFFFF"/>
                </a:highlight>
                <a:latin typeface="Merriweather"/>
                <a:ea typeface="Merriweather"/>
                <a:cs typeface="Merriweather"/>
                <a:sym typeface="Merriweather"/>
              </a:rPr>
              <a:t> major </a:t>
            </a:r>
            <a:r>
              <a:rPr lang="en" sz="1800" b="1">
                <a:solidFill>
                  <a:srgbClr val="2A2A2A"/>
                </a:solidFill>
                <a:highlight>
                  <a:srgbClr val="FFFFFF"/>
                </a:highlight>
                <a:latin typeface="Merriweather"/>
                <a:ea typeface="Merriweather"/>
                <a:cs typeface="Merriweather"/>
                <a:sym typeface="Merriweather"/>
              </a:rPr>
              <a:t>food and drink preservative</a:t>
            </a:r>
            <a:r>
              <a:rPr lang="en" sz="1800">
                <a:solidFill>
                  <a:srgbClr val="2A2A2A"/>
                </a:solidFill>
                <a:highlight>
                  <a:srgbClr val="FFFFFF"/>
                </a:highlight>
                <a:latin typeface="Merriweather"/>
                <a:ea typeface="Merriweather"/>
                <a:cs typeface="Merriweather"/>
                <a:sym typeface="Merriweather"/>
              </a:rPr>
              <a:t> </a:t>
            </a:r>
            <a:endParaRPr sz="1800">
              <a:latin typeface="Merriweather"/>
              <a:ea typeface="Merriweather"/>
              <a:cs typeface="Merriweather"/>
              <a:sym typeface="Merriweather"/>
            </a:endParaRPr>
          </a:p>
        </p:txBody>
      </p:sp>
      <p:sp>
        <p:nvSpPr>
          <p:cNvPr id="835" name="Google Shape;835;p106"/>
          <p:cNvSpPr txBox="1">
            <a:spLocks noGrp="1"/>
          </p:cNvSpPr>
          <p:nvPr>
            <p:ph type="body" idx="2"/>
          </p:nvPr>
        </p:nvSpPr>
        <p:spPr>
          <a:xfrm>
            <a:off x="4742700" y="1594669"/>
            <a:ext cx="3885900" cy="32763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1800" b="1">
                <a:solidFill>
                  <a:srgbClr val="2A2A2A"/>
                </a:solidFill>
                <a:highlight>
                  <a:srgbClr val="FFFFFF"/>
                </a:highlight>
                <a:latin typeface="Merriweather"/>
                <a:ea typeface="Merriweather"/>
                <a:cs typeface="Merriweather"/>
                <a:sym typeface="Merriweather"/>
              </a:rPr>
              <a:t>Aroma</a:t>
            </a:r>
            <a:endParaRPr sz="1800" b="1">
              <a:solidFill>
                <a:srgbClr val="2A2A2A"/>
              </a:solidFill>
              <a:highlight>
                <a:srgbClr val="FFFFFF"/>
              </a:highlight>
              <a:latin typeface="Merriweather"/>
              <a:ea typeface="Merriweather"/>
              <a:cs typeface="Merriweather"/>
              <a:sym typeface="Merriweather"/>
            </a:endParaRPr>
          </a:p>
          <a:p>
            <a:pPr marL="685800" lvl="0" indent="-279400" algn="l" rtl="0">
              <a:spcBef>
                <a:spcPts val="800"/>
              </a:spcBef>
              <a:spcAft>
                <a:spcPts val="0"/>
              </a:spcAft>
              <a:buClr>
                <a:srgbClr val="2A2A2A"/>
              </a:buClr>
              <a:buSzPts val="1800"/>
              <a:buFont typeface="Merriweather"/>
              <a:buChar char="•"/>
            </a:pPr>
            <a:r>
              <a:rPr lang="en" sz="1800">
                <a:solidFill>
                  <a:srgbClr val="2A2A2A"/>
                </a:solidFill>
                <a:highlight>
                  <a:srgbClr val="FFFFFF"/>
                </a:highlight>
                <a:latin typeface="Merriweather"/>
                <a:ea typeface="Merriweather"/>
                <a:cs typeface="Merriweather"/>
                <a:sym typeface="Merriweather"/>
              </a:rPr>
              <a:t>principle ingredient of soaps and detergents</a:t>
            </a:r>
            <a:endParaRPr sz="1800">
              <a:solidFill>
                <a:srgbClr val="2A2A2A"/>
              </a:solidFill>
              <a:highlight>
                <a:srgbClr val="FFFFFF"/>
              </a:highlight>
              <a:latin typeface="Merriweather"/>
              <a:ea typeface="Merriweather"/>
              <a:cs typeface="Merriweather"/>
              <a:sym typeface="Merriweather"/>
            </a:endParaRPr>
          </a:p>
          <a:p>
            <a:pPr marL="0" lvl="0" indent="0" algn="ctr" rtl="0">
              <a:spcBef>
                <a:spcPts val="800"/>
              </a:spcBef>
              <a:spcAft>
                <a:spcPts val="0"/>
              </a:spcAft>
              <a:buNone/>
            </a:pPr>
            <a:r>
              <a:rPr lang="en" sz="1800" b="1">
                <a:solidFill>
                  <a:srgbClr val="2A2A2A"/>
                </a:solidFill>
                <a:highlight>
                  <a:srgbClr val="FFFFFF"/>
                </a:highlight>
                <a:latin typeface="Merriweather"/>
                <a:ea typeface="Merriweather"/>
                <a:cs typeface="Merriweather"/>
                <a:sym typeface="Merriweather"/>
              </a:rPr>
              <a:t>Pastry</a:t>
            </a:r>
            <a:endParaRPr sz="1800" b="1">
              <a:solidFill>
                <a:srgbClr val="2A2A2A"/>
              </a:solidFill>
              <a:highlight>
                <a:srgbClr val="FFFFFF"/>
              </a:highlight>
              <a:latin typeface="Merriweather"/>
              <a:ea typeface="Merriweather"/>
              <a:cs typeface="Merriweather"/>
              <a:sym typeface="Merriweather"/>
            </a:endParaRPr>
          </a:p>
          <a:p>
            <a:pPr marL="342900" lvl="0" indent="-311150" algn="ctr" rtl="0">
              <a:spcBef>
                <a:spcPts val="800"/>
              </a:spcBef>
              <a:spcAft>
                <a:spcPts val="0"/>
              </a:spcAft>
              <a:buClr>
                <a:srgbClr val="2A2A2A"/>
              </a:buClr>
              <a:buSzPts val="2300"/>
              <a:buFont typeface="Verdana"/>
              <a:buChar char="•"/>
            </a:pPr>
            <a:r>
              <a:rPr lang="en" sz="2300">
                <a:solidFill>
                  <a:srgbClr val="2A2A2A"/>
                </a:solidFill>
                <a:highlight>
                  <a:srgbClr val="FFFFFF"/>
                </a:highlight>
                <a:latin typeface="Verdana"/>
                <a:ea typeface="Verdana"/>
                <a:cs typeface="Verdana"/>
                <a:sym typeface="Verdana"/>
              </a:rPr>
              <a:t>orange cake: great Christmas treat </a:t>
            </a:r>
            <a:endParaRPr sz="2300">
              <a:solidFill>
                <a:srgbClr val="2A2A2A"/>
              </a:solidFill>
              <a:highlight>
                <a:srgbClr val="FFFFFF"/>
              </a:highlight>
              <a:latin typeface="Verdana"/>
              <a:ea typeface="Verdana"/>
              <a:cs typeface="Verdana"/>
              <a:sym typeface="Verdana"/>
            </a:endParaRPr>
          </a:p>
          <a:p>
            <a:pPr marL="342900" lvl="0" indent="-311150" algn="ctr" rtl="0">
              <a:spcBef>
                <a:spcPts val="0"/>
              </a:spcBef>
              <a:spcAft>
                <a:spcPts val="0"/>
              </a:spcAft>
              <a:buClr>
                <a:srgbClr val="2A2A2A"/>
              </a:buClr>
              <a:buSzPts val="2300"/>
              <a:buFont typeface="Verdana"/>
              <a:buChar char="•"/>
            </a:pPr>
            <a:r>
              <a:rPr lang="en" sz="2300">
                <a:solidFill>
                  <a:srgbClr val="2A2A2A"/>
                </a:solidFill>
                <a:highlight>
                  <a:srgbClr val="FFFFFF"/>
                </a:highlight>
                <a:latin typeface="Verdana"/>
                <a:ea typeface="Verdana"/>
                <a:cs typeface="Verdana"/>
                <a:sym typeface="Verdana"/>
              </a:rPr>
              <a:t>Tsitsibira: citrus beer</a:t>
            </a:r>
            <a:endParaRPr sz="2300">
              <a:solidFill>
                <a:srgbClr val="2A2A2A"/>
              </a:solidFill>
              <a:highlight>
                <a:srgbClr val="FFFFFF"/>
              </a:highlight>
              <a:latin typeface="Verdana"/>
              <a:ea typeface="Verdana"/>
              <a:cs typeface="Verdana"/>
              <a:sym typeface="Verdana"/>
            </a:endParaRPr>
          </a:p>
          <a:p>
            <a:pPr marL="342900" lvl="0" indent="-311150" algn="ctr" rtl="0">
              <a:spcBef>
                <a:spcPts val="0"/>
              </a:spcBef>
              <a:spcAft>
                <a:spcPts val="0"/>
              </a:spcAft>
              <a:buClr>
                <a:srgbClr val="2A2A2A"/>
              </a:buClr>
              <a:buSzPts val="2300"/>
              <a:buFont typeface="Verdana"/>
              <a:buChar char="•"/>
            </a:pPr>
            <a:r>
              <a:rPr lang="en" sz="2300">
                <a:solidFill>
                  <a:srgbClr val="2A2A2A"/>
                </a:solidFill>
                <a:highlight>
                  <a:srgbClr val="FFFFFF"/>
                </a:highlight>
                <a:latin typeface="Verdana"/>
                <a:ea typeface="Verdana"/>
                <a:cs typeface="Verdana"/>
                <a:sym typeface="Verdana"/>
              </a:rPr>
              <a:t>kumquat liqueur</a:t>
            </a:r>
            <a:endParaRPr sz="2300">
              <a:solidFill>
                <a:srgbClr val="2A2A2A"/>
              </a:solidFill>
              <a:highlight>
                <a:srgbClr val="FFFFFF"/>
              </a:highlight>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07"/>
          <p:cNvSpPr txBox="1">
            <a:spLocks noGrp="1"/>
          </p:cNvSpPr>
          <p:nvPr>
            <p:ph type="title"/>
          </p:nvPr>
        </p:nvSpPr>
        <p:spPr>
          <a:xfrm>
            <a:off x="1944694" y="468079"/>
            <a:ext cx="6683700" cy="467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Citrus etymology and mythology</a:t>
            </a:r>
            <a:endParaRPr/>
          </a:p>
        </p:txBody>
      </p:sp>
      <p:sp>
        <p:nvSpPr>
          <p:cNvPr id="841" name="Google Shape;841;p107"/>
          <p:cNvSpPr txBox="1">
            <a:spLocks noGrp="1"/>
          </p:cNvSpPr>
          <p:nvPr>
            <p:ph type="body" idx="1"/>
          </p:nvPr>
        </p:nvSpPr>
        <p:spPr>
          <a:xfrm>
            <a:off x="721425" y="1148944"/>
            <a:ext cx="3958800" cy="3767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700"/>
              <a:t>citrus= hesperioidea</a:t>
            </a:r>
            <a:endParaRPr sz="2700"/>
          </a:p>
          <a:p>
            <a:pPr marL="0" lvl="0" indent="0" algn="l" rtl="0">
              <a:spcBef>
                <a:spcPts val="800"/>
              </a:spcBef>
              <a:spcAft>
                <a:spcPts val="0"/>
              </a:spcAft>
              <a:buNone/>
            </a:pPr>
            <a:r>
              <a:rPr lang="en" sz="2700"/>
              <a:t>Hesperia (Greek): the West</a:t>
            </a:r>
            <a:endParaRPr sz="2700"/>
          </a:p>
          <a:p>
            <a:pPr marL="0" lvl="0" indent="0" algn="l" rtl="0">
              <a:spcBef>
                <a:spcPts val="800"/>
              </a:spcBef>
              <a:spcAft>
                <a:spcPts val="0"/>
              </a:spcAft>
              <a:buNone/>
            </a:pPr>
            <a:r>
              <a:rPr lang="en" sz="2700"/>
              <a:t>‘espera”: evening</a:t>
            </a:r>
            <a:endParaRPr sz="2700"/>
          </a:p>
          <a:p>
            <a:pPr marL="0" lvl="0" indent="0" algn="l" rtl="0">
              <a:spcBef>
                <a:spcPts val="800"/>
              </a:spcBef>
              <a:spcAft>
                <a:spcPts val="0"/>
              </a:spcAft>
              <a:buNone/>
            </a:pPr>
            <a:r>
              <a:rPr lang="en" sz="2700"/>
              <a:t>portokalia (Greek): oranges</a:t>
            </a:r>
            <a:endParaRPr sz="2700"/>
          </a:p>
          <a:p>
            <a:pPr marL="0" lvl="0" indent="0" algn="l" rtl="0">
              <a:spcBef>
                <a:spcPts val="800"/>
              </a:spcBef>
              <a:spcAft>
                <a:spcPts val="0"/>
              </a:spcAft>
              <a:buNone/>
            </a:pPr>
            <a:r>
              <a:rPr lang="en" sz="2700"/>
              <a:t>probably from Portugal</a:t>
            </a:r>
            <a:endParaRPr sz="2700"/>
          </a:p>
        </p:txBody>
      </p:sp>
      <p:sp>
        <p:nvSpPr>
          <p:cNvPr id="842" name="Google Shape;842;p107"/>
          <p:cNvSpPr txBox="1">
            <a:spLocks noGrp="1"/>
          </p:cNvSpPr>
          <p:nvPr>
            <p:ph type="body" idx="2"/>
          </p:nvPr>
        </p:nvSpPr>
        <p:spPr>
          <a:xfrm>
            <a:off x="4729350" y="1082138"/>
            <a:ext cx="3899100" cy="3954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solidFill>
                  <a:srgbClr val="2A2A2A"/>
                </a:solidFill>
                <a:highlight>
                  <a:srgbClr val="FFFFFF"/>
                </a:highlight>
                <a:latin typeface="Verdana"/>
                <a:ea typeface="Verdana"/>
                <a:cs typeface="Verdana"/>
                <a:sym typeface="Verdana"/>
              </a:rPr>
              <a:t>Hera had an orchard in Hesperia, known as the </a:t>
            </a:r>
            <a:r>
              <a:rPr lang="en" sz="1800" b="1">
                <a:solidFill>
                  <a:srgbClr val="2A2A2A"/>
                </a:solidFill>
                <a:highlight>
                  <a:srgbClr val="FFFFFF"/>
                </a:highlight>
                <a:latin typeface="Verdana"/>
                <a:ea typeface="Verdana"/>
                <a:cs typeface="Verdana"/>
                <a:sym typeface="Verdana"/>
              </a:rPr>
              <a:t>Garden of Hesperides</a:t>
            </a:r>
            <a:r>
              <a:rPr lang="en" sz="1800">
                <a:solidFill>
                  <a:srgbClr val="2A2A2A"/>
                </a:solidFill>
                <a:highlight>
                  <a:srgbClr val="FFFFFF"/>
                </a:highlight>
                <a:latin typeface="Verdana"/>
                <a:ea typeface="Verdana"/>
                <a:cs typeface="Verdana"/>
                <a:sym typeface="Verdana"/>
              </a:rPr>
              <a:t>, since it was under the care of these mythical figures </a:t>
            </a:r>
            <a:endParaRPr sz="1800">
              <a:solidFill>
                <a:srgbClr val="2A2A2A"/>
              </a:solidFill>
              <a:highlight>
                <a:srgbClr val="FFFFFF"/>
              </a:highlight>
              <a:latin typeface="Verdana"/>
              <a:ea typeface="Verdana"/>
              <a:cs typeface="Verdana"/>
              <a:sym typeface="Verdana"/>
            </a:endParaRPr>
          </a:p>
          <a:p>
            <a:pPr marL="0" lvl="0" indent="0" algn="l" rtl="0">
              <a:spcBef>
                <a:spcPts val="800"/>
              </a:spcBef>
              <a:spcAft>
                <a:spcPts val="0"/>
              </a:spcAft>
              <a:buNone/>
            </a:pPr>
            <a:r>
              <a:rPr lang="en" sz="1800">
                <a:solidFill>
                  <a:srgbClr val="2A2A2A"/>
                </a:solidFill>
                <a:highlight>
                  <a:srgbClr val="FFFFFF"/>
                </a:highlight>
                <a:latin typeface="Verdana"/>
                <a:ea typeface="Verdana"/>
                <a:cs typeface="Verdana"/>
                <a:sym typeface="Verdana"/>
              </a:rPr>
              <a:t>The fruits grown there were the famous </a:t>
            </a:r>
            <a:r>
              <a:rPr lang="en" sz="1800" b="1">
                <a:solidFill>
                  <a:srgbClr val="2A2A2A"/>
                </a:solidFill>
                <a:highlight>
                  <a:srgbClr val="FFFFFF"/>
                </a:highlight>
                <a:latin typeface="Verdana"/>
                <a:ea typeface="Verdana"/>
                <a:cs typeface="Verdana"/>
                <a:sym typeface="Verdana"/>
              </a:rPr>
              <a:t>“golden apples”</a:t>
            </a:r>
            <a:r>
              <a:rPr lang="en" sz="1800">
                <a:solidFill>
                  <a:srgbClr val="2A2A2A"/>
                </a:solidFill>
                <a:highlight>
                  <a:srgbClr val="FFFFFF"/>
                </a:highlight>
                <a:latin typeface="Verdana"/>
                <a:ea typeface="Verdana"/>
                <a:cs typeface="Verdana"/>
                <a:sym typeface="Verdana"/>
              </a:rPr>
              <a:t>— oranges, granting immortality to the ones savouring them. </a:t>
            </a:r>
            <a:endParaRPr sz="1800">
              <a:solidFill>
                <a:srgbClr val="2A2A2A"/>
              </a:solidFill>
              <a:highlight>
                <a:srgbClr val="FFFFFF"/>
              </a:highlight>
              <a:latin typeface="Verdana"/>
              <a:ea typeface="Verdana"/>
              <a:cs typeface="Verdana"/>
              <a:sym typeface="Verdana"/>
            </a:endParaRPr>
          </a:p>
          <a:p>
            <a:pPr marL="0" lvl="0" indent="0" algn="l" rtl="0">
              <a:spcBef>
                <a:spcPts val="800"/>
              </a:spcBef>
              <a:spcAft>
                <a:spcPts val="0"/>
              </a:spcAft>
              <a:buNone/>
            </a:pPr>
            <a:r>
              <a:rPr lang="en" sz="1800">
                <a:solidFill>
                  <a:srgbClr val="2A2A2A"/>
                </a:solidFill>
                <a:highlight>
                  <a:srgbClr val="FFFFFF"/>
                </a:highlight>
                <a:latin typeface="Verdana"/>
                <a:ea typeface="Verdana"/>
                <a:cs typeface="Verdana"/>
                <a:sym typeface="Verdana"/>
              </a:rPr>
              <a:t>Yet, this very orchard and its fruit brought about the widely-known Trojan War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6"/>
          <p:cNvSpPr txBox="1">
            <a:spLocks noGrp="1"/>
          </p:cNvSpPr>
          <p:nvPr>
            <p:ph type="body" idx="2"/>
          </p:nvPr>
        </p:nvSpPr>
        <p:spPr>
          <a:xfrm>
            <a:off x="3491880" y="1110996"/>
            <a:ext cx="5652000" cy="3394500"/>
          </a:xfrm>
          <a:prstGeom prst="rect">
            <a:avLst/>
          </a:prstGeom>
          <a:noFill/>
          <a:ln>
            <a:noFill/>
          </a:ln>
        </p:spPr>
        <p:txBody>
          <a:bodyPr spcFirstLastPara="1" wrap="square" lIns="91425" tIns="45700" rIns="91425" bIns="45700" anchor="t" anchorCtr="0">
            <a:noAutofit/>
          </a:bodyPr>
          <a:lstStyle/>
          <a:p>
            <a:pPr marL="365760" lvl="0" indent="-256032" algn="l" rtl="0">
              <a:lnSpc>
                <a:spcPct val="80000"/>
              </a:lnSpc>
              <a:spcBef>
                <a:spcPts val="0"/>
              </a:spcBef>
              <a:spcAft>
                <a:spcPts val="0"/>
              </a:spcAft>
              <a:buSzPts val="1190"/>
              <a:buChar char="▶"/>
            </a:pPr>
            <a:r>
              <a:rPr lang="en" sz="1750"/>
              <a:t>A herbaceous plant with quadrangular stems that can reach a meter and a half tall is the membranous nettle (</a:t>
            </a:r>
            <a:r>
              <a:rPr lang="en" sz="1750" i="1"/>
              <a:t>Urtica membranacea</a:t>
            </a:r>
            <a:r>
              <a:rPr lang="en" sz="1750"/>
              <a:t>).</a:t>
            </a:r>
            <a:endParaRPr/>
          </a:p>
          <a:p>
            <a:pPr marL="365760" lvl="0" indent="-256032" algn="l" rtl="0">
              <a:lnSpc>
                <a:spcPct val="80000"/>
              </a:lnSpc>
              <a:spcBef>
                <a:spcPts val="400"/>
              </a:spcBef>
              <a:spcAft>
                <a:spcPts val="0"/>
              </a:spcAft>
              <a:buSzPts val="1190"/>
              <a:buChar char="▶"/>
            </a:pPr>
            <a:r>
              <a:rPr lang="en" sz="1750"/>
              <a:t>This species generally grows in nitrate-rich soils.</a:t>
            </a:r>
            <a:endParaRPr/>
          </a:p>
          <a:p>
            <a:pPr marL="365760" lvl="0" indent="-256032" algn="l" rtl="0">
              <a:lnSpc>
                <a:spcPct val="80000"/>
              </a:lnSpc>
              <a:spcBef>
                <a:spcPts val="400"/>
              </a:spcBef>
              <a:spcAft>
                <a:spcPts val="0"/>
              </a:spcAft>
              <a:buSzPts val="1190"/>
              <a:buChar char="▶"/>
            </a:pPr>
            <a:r>
              <a:rPr lang="en" sz="1750"/>
              <a:t>The plant is covered with stinging hairs containing formic acid and, if touched, releases a stinging liquid.</a:t>
            </a:r>
            <a:endParaRPr/>
          </a:p>
          <a:p>
            <a:pPr marL="365760" lvl="0" indent="-256032" algn="l" rtl="0">
              <a:lnSpc>
                <a:spcPct val="80000"/>
              </a:lnSpc>
              <a:spcBef>
                <a:spcPts val="400"/>
              </a:spcBef>
              <a:spcAft>
                <a:spcPts val="0"/>
              </a:spcAft>
              <a:buSzPts val="1190"/>
              <a:buChar char="▶"/>
            </a:pPr>
            <a:r>
              <a:rPr lang="en" sz="1750"/>
              <a:t>The tenderest leaves are suitable for preparing soups and even hair-strengthening and anti-dandruff decoctions. For this purpose, half a kilogram of leaves is left to macerate in a liter of water.</a:t>
            </a:r>
            <a:endParaRPr/>
          </a:p>
          <a:p>
            <a:pPr marL="365760" lvl="0" indent="-256032" algn="l" rtl="0">
              <a:lnSpc>
                <a:spcPct val="80000"/>
              </a:lnSpc>
              <a:spcBef>
                <a:spcPts val="400"/>
              </a:spcBef>
              <a:spcAft>
                <a:spcPts val="0"/>
              </a:spcAft>
              <a:buSzPts val="1190"/>
              <a:buChar char="▶"/>
            </a:pPr>
            <a:r>
              <a:rPr lang="en" sz="1750"/>
              <a:t>There are several varieties of nettle present in the territory of Matera, an example is the common nettle (</a:t>
            </a:r>
            <a:r>
              <a:rPr lang="en" sz="1750" i="1"/>
              <a:t>Urtica dioica</a:t>
            </a:r>
            <a:r>
              <a:rPr lang="en" sz="1750"/>
              <a:t>) which is quite widespread, lives in ruderal environments in the shade and is also used as the previous one.</a:t>
            </a:r>
            <a:endParaRPr sz="1750"/>
          </a:p>
        </p:txBody>
      </p:sp>
      <p:sp>
        <p:nvSpPr>
          <p:cNvPr id="519" name="Google Shape;519;p6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4100"/>
              <a:buFont typeface="Rambla"/>
              <a:buNone/>
            </a:pPr>
            <a:r>
              <a:rPr lang="en"/>
              <a:t>Nettle </a:t>
            </a:r>
            <a:r>
              <a:rPr lang="en" sz="2800" i="1"/>
              <a:t>(Urtica dioica)</a:t>
            </a:r>
            <a:endParaRPr sz="2800" i="1"/>
          </a:p>
        </p:txBody>
      </p:sp>
      <p:pic>
        <p:nvPicPr>
          <p:cNvPr id="520" name="Google Shape;520;p66" descr="Risultati immagini per nettle"/>
          <p:cNvPicPr preferRelativeResize="0"/>
          <p:nvPr/>
        </p:nvPicPr>
        <p:blipFill rotWithShape="1">
          <a:blip r:embed="rId3">
            <a:alphaModFix/>
          </a:blip>
          <a:srcRect/>
          <a:stretch/>
        </p:blipFill>
        <p:spPr>
          <a:xfrm>
            <a:off x="539552" y="1113588"/>
            <a:ext cx="2272050" cy="3294367"/>
          </a:xfrm>
          <a:prstGeom prst="rect">
            <a:avLst/>
          </a:prstGeom>
          <a:noFill/>
          <a:ln w="28575"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7"/>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000"/>
              <a:buFont typeface="Century Schoolbook"/>
              <a:buNone/>
            </a:pPr>
            <a:r>
              <a:rPr lang="en"/>
              <a:t>ISIRGAN ÇAYI – </a:t>
            </a:r>
            <a:r>
              <a:rPr lang="en">
                <a:solidFill>
                  <a:srgbClr val="FF0000"/>
                </a:solidFill>
              </a:rPr>
              <a:t>NETTLE TEA</a:t>
            </a:r>
            <a:endParaRPr>
              <a:solidFill>
                <a:srgbClr val="FF0000"/>
              </a:solidFill>
            </a:endParaRPr>
          </a:p>
        </p:txBody>
      </p:sp>
      <p:sp>
        <p:nvSpPr>
          <p:cNvPr id="526" name="Google Shape;526;p67"/>
          <p:cNvSpPr txBox="1">
            <a:spLocks noGrp="1"/>
          </p:cNvSpPr>
          <p:nvPr>
            <p:ph type="body" idx="1"/>
          </p:nvPr>
        </p:nvSpPr>
        <p:spPr>
          <a:xfrm>
            <a:off x="457200" y="1200150"/>
            <a:ext cx="7467600" cy="3655500"/>
          </a:xfrm>
          <a:prstGeom prst="rect">
            <a:avLst/>
          </a:prstGeom>
          <a:noFill/>
          <a:ln>
            <a:noFill/>
          </a:ln>
        </p:spPr>
        <p:txBody>
          <a:bodyPr spcFirstLastPara="1" wrap="square" lIns="91425" tIns="45700" rIns="91425" bIns="45700" anchor="t" anchorCtr="0">
            <a:noAutofit/>
          </a:bodyPr>
          <a:lstStyle/>
          <a:p>
            <a:pPr marL="274320" lvl="0" indent="-274320" algn="l" rtl="0">
              <a:spcBef>
                <a:spcPts val="600"/>
              </a:spcBef>
              <a:spcAft>
                <a:spcPts val="0"/>
              </a:spcAft>
              <a:buSzPts val="1680"/>
              <a:buChar char="•"/>
            </a:pPr>
            <a:r>
              <a:rPr lang="en">
                <a:solidFill>
                  <a:srgbClr val="FF0000"/>
                </a:solidFill>
              </a:rPr>
              <a:t>Cleanses the liver and kidneys. </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Strengthens the immune system. </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Is diuretic</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Reduces cellulite.</a:t>
            </a:r>
            <a:endParaRPr>
              <a:solidFill>
                <a:srgbClr val="FF0000"/>
              </a:solidFill>
            </a:endParaRPr>
          </a:p>
        </p:txBody>
      </p:sp>
      <p:pic>
        <p:nvPicPr>
          <p:cNvPr id="527" name="Google Shape;527;p67" descr="isirgan-otu-cayi.jpg"/>
          <p:cNvPicPr preferRelativeResize="0"/>
          <p:nvPr/>
        </p:nvPicPr>
        <p:blipFill rotWithShape="1">
          <a:blip r:embed="rId3">
            <a:alphaModFix/>
          </a:blip>
          <a:srcRect/>
          <a:stretch/>
        </p:blipFill>
        <p:spPr>
          <a:xfrm>
            <a:off x="3464925" y="2446975"/>
            <a:ext cx="4048825" cy="27086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8"/>
          <p:cNvSpPr txBox="1">
            <a:spLocks noGrp="1"/>
          </p:cNvSpPr>
          <p:nvPr>
            <p:ph type="title"/>
          </p:nvPr>
        </p:nvSpPr>
        <p:spPr>
          <a:xfrm>
            <a:off x="311700" y="445025"/>
            <a:ext cx="8520600" cy="707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u="sng">
                <a:solidFill>
                  <a:srgbClr val="274E13"/>
                </a:solidFill>
              </a:rPr>
              <a:t>Chamomile Tea</a:t>
            </a:r>
            <a:endParaRPr u="sng">
              <a:solidFill>
                <a:srgbClr val="274E13"/>
              </a:solidFill>
            </a:endParaRPr>
          </a:p>
        </p:txBody>
      </p:sp>
      <p:sp>
        <p:nvSpPr>
          <p:cNvPr id="533" name="Google Shape;533;p68"/>
          <p:cNvSpPr txBox="1">
            <a:spLocks noGrp="1"/>
          </p:cNvSpPr>
          <p:nvPr>
            <p:ph type="body" idx="1"/>
          </p:nvPr>
        </p:nvSpPr>
        <p:spPr>
          <a:xfrm>
            <a:off x="311700" y="995512"/>
            <a:ext cx="8520600" cy="3720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600">
                <a:solidFill>
                  <a:schemeClr val="accent4"/>
                </a:solidFill>
              </a:rPr>
              <a:t>A concentrate of nutrients</a:t>
            </a:r>
            <a:r>
              <a:rPr lang="en" sz="3600">
                <a:solidFill>
                  <a:srgbClr val="595959"/>
                </a:solidFill>
              </a:rPr>
              <a:t> </a:t>
            </a:r>
            <a:endParaRPr sz="3600">
              <a:solidFill>
                <a:srgbClr val="595959"/>
              </a:solidFill>
            </a:endParaRPr>
          </a:p>
          <a:p>
            <a:pPr marL="342900" lvl="0" indent="-279400" algn="l" rtl="0">
              <a:spcBef>
                <a:spcPts val="800"/>
              </a:spcBef>
              <a:spcAft>
                <a:spcPts val="0"/>
              </a:spcAft>
              <a:buClr>
                <a:srgbClr val="595959"/>
              </a:buClr>
              <a:buSzPts val="1800"/>
              <a:buChar char="•"/>
            </a:pPr>
            <a:r>
              <a:rPr lang="en" sz="1800" b="1">
                <a:solidFill>
                  <a:srgbClr val="595959"/>
                </a:solidFill>
              </a:rPr>
              <a:t>Slows down the digestive organs - </a:t>
            </a:r>
            <a:endParaRPr sz="1800" b="1">
              <a:solidFill>
                <a:srgbClr val="595959"/>
              </a:solidFill>
            </a:endParaRPr>
          </a:p>
          <a:p>
            <a:pPr marL="342900" lvl="0" indent="0" algn="l" rtl="0">
              <a:spcBef>
                <a:spcPts val="800"/>
              </a:spcBef>
              <a:spcAft>
                <a:spcPts val="0"/>
              </a:spcAft>
              <a:buNone/>
            </a:pPr>
            <a:r>
              <a:rPr lang="en" sz="1800" b="1">
                <a:solidFill>
                  <a:srgbClr val="595959"/>
                </a:solidFill>
              </a:rPr>
              <a:t>(stomach and bowel)</a:t>
            </a:r>
            <a:endParaRPr sz="1800" b="1">
              <a:solidFill>
                <a:srgbClr val="595959"/>
              </a:solidFill>
            </a:endParaRPr>
          </a:p>
          <a:p>
            <a:pPr marL="0" lvl="0" indent="0" algn="l" rtl="0">
              <a:spcBef>
                <a:spcPts val="800"/>
              </a:spcBef>
              <a:spcAft>
                <a:spcPts val="0"/>
              </a:spcAft>
              <a:buNone/>
            </a:pPr>
            <a:r>
              <a:rPr lang="en" sz="1800" b="1">
                <a:solidFill>
                  <a:srgbClr val="595959"/>
                </a:solidFill>
              </a:rPr>
              <a:t>      relieving from pain at digestion</a:t>
            </a:r>
            <a:endParaRPr sz="1800" b="1">
              <a:solidFill>
                <a:srgbClr val="595959"/>
              </a:solidFill>
            </a:endParaRPr>
          </a:p>
          <a:p>
            <a:pPr marL="342900" lvl="0" indent="-279400" algn="l" rtl="0">
              <a:spcBef>
                <a:spcPts val="800"/>
              </a:spcBef>
              <a:spcAft>
                <a:spcPts val="0"/>
              </a:spcAft>
              <a:buClr>
                <a:schemeClr val="accent4"/>
              </a:buClr>
              <a:buSzPts val="1800"/>
              <a:buChar char="•"/>
            </a:pPr>
            <a:r>
              <a:rPr lang="en" sz="1800" b="1">
                <a:solidFill>
                  <a:schemeClr val="accent4"/>
                </a:solidFill>
                <a:latin typeface="Arial"/>
                <a:ea typeface="Arial"/>
                <a:cs typeface="Arial"/>
                <a:sym typeface="Arial"/>
              </a:rPr>
              <a:t>is also a  mild laxative </a:t>
            </a:r>
            <a:endParaRPr sz="1800" b="1">
              <a:solidFill>
                <a:schemeClr val="accent4"/>
              </a:solidFill>
              <a:latin typeface="Arial"/>
              <a:ea typeface="Arial"/>
              <a:cs typeface="Arial"/>
              <a:sym typeface="Arial"/>
            </a:endParaRPr>
          </a:p>
          <a:p>
            <a:pPr marL="342900" lvl="0" indent="-279400" algn="l" rtl="0">
              <a:spcBef>
                <a:spcPts val="0"/>
              </a:spcBef>
              <a:spcAft>
                <a:spcPts val="0"/>
              </a:spcAft>
              <a:buClr>
                <a:schemeClr val="accent4"/>
              </a:buClr>
              <a:buSzPts val="1800"/>
              <a:buChar char="•"/>
            </a:pPr>
            <a:r>
              <a:rPr lang="en" sz="1800" b="1">
                <a:solidFill>
                  <a:schemeClr val="accent4"/>
                </a:solidFill>
                <a:latin typeface="Arial"/>
                <a:ea typeface="Arial"/>
                <a:cs typeface="Arial"/>
                <a:sym typeface="Arial"/>
              </a:rPr>
              <a:t>with </a:t>
            </a:r>
            <a:r>
              <a:rPr lang="en" sz="1800" b="1" i="1">
                <a:solidFill>
                  <a:schemeClr val="accent4"/>
                </a:solidFill>
                <a:latin typeface="Arial"/>
                <a:ea typeface="Arial"/>
                <a:cs typeface="Arial"/>
                <a:sym typeface="Arial"/>
              </a:rPr>
              <a:t>anti-inflammatory</a:t>
            </a:r>
            <a:r>
              <a:rPr lang="en" sz="1800" b="1">
                <a:solidFill>
                  <a:schemeClr val="accent4"/>
                </a:solidFill>
                <a:latin typeface="Arial"/>
                <a:ea typeface="Arial"/>
                <a:cs typeface="Arial"/>
                <a:sym typeface="Arial"/>
              </a:rPr>
              <a:t> and </a:t>
            </a:r>
            <a:r>
              <a:rPr lang="en" sz="1800" b="1" i="1">
                <a:solidFill>
                  <a:schemeClr val="accent4"/>
                </a:solidFill>
                <a:latin typeface="Arial"/>
                <a:ea typeface="Arial"/>
                <a:cs typeface="Arial"/>
                <a:sym typeface="Arial"/>
              </a:rPr>
              <a:t>bactericidal</a:t>
            </a:r>
            <a:r>
              <a:rPr lang="en" sz="1800" b="1">
                <a:solidFill>
                  <a:schemeClr val="accent4"/>
                </a:solidFill>
                <a:latin typeface="Arial"/>
                <a:ea typeface="Arial"/>
                <a:cs typeface="Arial"/>
                <a:sym typeface="Arial"/>
              </a:rPr>
              <a:t> properties</a:t>
            </a:r>
            <a:endParaRPr sz="1800" b="1">
              <a:solidFill>
                <a:schemeClr val="accent4"/>
              </a:solidFill>
            </a:endParaRPr>
          </a:p>
          <a:p>
            <a:pPr marL="0" lvl="0" indent="0" algn="l" rtl="0">
              <a:spcBef>
                <a:spcPts val="800"/>
              </a:spcBef>
              <a:spcAft>
                <a:spcPts val="0"/>
              </a:spcAft>
              <a:buNone/>
            </a:pPr>
            <a:endParaRPr sz="1800">
              <a:solidFill>
                <a:srgbClr val="595959"/>
              </a:solidFill>
            </a:endParaRPr>
          </a:p>
          <a:p>
            <a:pPr marL="0" lvl="0" indent="0" algn="l" rtl="0">
              <a:spcBef>
                <a:spcPts val="800"/>
              </a:spcBef>
              <a:spcAft>
                <a:spcPts val="0"/>
              </a:spcAft>
              <a:buNone/>
            </a:pPr>
            <a:r>
              <a:rPr lang="en" sz="1800" b="1">
                <a:solidFill>
                  <a:srgbClr val="222222"/>
                </a:solidFill>
                <a:highlight>
                  <a:srgbClr val="FFFFFF"/>
                </a:highlight>
                <a:latin typeface="Arial"/>
                <a:ea typeface="Arial"/>
                <a:cs typeface="Arial"/>
                <a:sym typeface="Arial"/>
              </a:rPr>
              <a:t>from the </a:t>
            </a:r>
            <a:r>
              <a:rPr lang="en" sz="1800" b="1" u="sng">
                <a:solidFill>
                  <a:srgbClr val="0B0080"/>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Greek</a:t>
            </a:r>
            <a:r>
              <a:rPr lang="en" sz="1800" b="1">
                <a:solidFill>
                  <a:srgbClr val="222222"/>
                </a:solidFill>
                <a:highlight>
                  <a:srgbClr val="FFFFFF"/>
                </a:highlight>
                <a:latin typeface="Arial"/>
                <a:ea typeface="Arial"/>
                <a:cs typeface="Arial"/>
                <a:sym typeface="Arial"/>
              </a:rPr>
              <a:t> χαμαίμηλον (</a:t>
            </a:r>
            <a:r>
              <a:rPr lang="en" sz="1800" b="1" i="1">
                <a:solidFill>
                  <a:srgbClr val="222222"/>
                </a:solidFill>
                <a:highlight>
                  <a:srgbClr val="FFFFFF"/>
                </a:highlight>
                <a:latin typeface="Arial"/>
                <a:ea typeface="Arial"/>
                <a:cs typeface="Arial"/>
                <a:sym typeface="Arial"/>
              </a:rPr>
              <a:t>chamaimēlon</a:t>
            </a:r>
            <a:r>
              <a:rPr lang="en" sz="1800" b="1">
                <a:solidFill>
                  <a:srgbClr val="222222"/>
                </a:solidFill>
                <a:highlight>
                  <a:srgbClr val="FFFFFF"/>
                </a:highlight>
                <a:latin typeface="Arial"/>
                <a:ea typeface="Arial"/>
                <a:cs typeface="Arial"/>
                <a:sym typeface="Arial"/>
              </a:rPr>
              <a:t>) </a:t>
            </a:r>
            <a:endParaRPr sz="1800" b="1">
              <a:solidFill>
                <a:srgbClr val="222222"/>
              </a:solidFill>
              <a:highlight>
                <a:srgbClr val="FFFFFF"/>
              </a:highlight>
              <a:latin typeface="Arial"/>
              <a:ea typeface="Arial"/>
              <a:cs typeface="Arial"/>
              <a:sym typeface="Arial"/>
            </a:endParaRPr>
          </a:p>
          <a:p>
            <a:pPr marL="0" lvl="0" indent="0" algn="l" rtl="0">
              <a:spcBef>
                <a:spcPts val="800"/>
              </a:spcBef>
              <a:spcAft>
                <a:spcPts val="0"/>
              </a:spcAft>
              <a:buNone/>
            </a:pPr>
            <a:r>
              <a:rPr lang="en" sz="1800" b="1">
                <a:solidFill>
                  <a:srgbClr val="222222"/>
                </a:solidFill>
                <a:highlight>
                  <a:srgbClr val="FFFFFF"/>
                </a:highlight>
                <a:latin typeface="Arial"/>
                <a:ea typeface="Arial"/>
                <a:cs typeface="Arial"/>
                <a:sym typeface="Arial"/>
              </a:rPr>
              <a:t>meaning "earth-apple"</a:t>
            </a:r>
            <a:endParaRPr sz="1800" b="1">
              <a:solidFill>
                <a:srgbClr val="595959"/>
              </a:solidFill>
            </a:endParaRPr>
          </a:p>
          <a:p>
            <a:pPr marL="0" lvl="0" indent="0" algn="l" rtl="0">
              <a:spcBef>
                <a:spcPts val="800"/>
              </a:spcBef>
              <a:spcAft>
                <a:spcPts val="0"/>
              </a:spcAft>
              <a:buNone/>
            </a:pPr>
            <a:endParaRPr sz="1800"/>
          </a:p>
        </p:txBody>
      </p:sp>
      <p:pic>
        <p:nvPicPr>
          <p:cNvPr id="534" name="Google Shape;534;p68"/>
          <p:cNvPicPr preferRelativeResize="0"/>
          <p:nvPr/>
        </p:nvPicPr>
        <p:blipFill>
          <a:blip r:embed="rId4">
            <a:alphaModFix/>
          </a:blip>
          <a:stretch>
            <a:fillRect/>
          </a:stretch>
        </p:blipFill>
        <p:spPr>
          <a:xfrm>
            <a:off x="6030900" y="2780156"/>
            <a:ext cx="2395125" cy="1800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9"/>
          <p:cNvSpPr txBox="1">
            <a:spLocks noGrp="1"/>
          </p:cNvSpPr>
          <p:nvPr>
            <p:ph type="title"/>
          </p:nvPr>
        </p:nvSpPr>
        <p:spPr>
          <a:xfrm>
            <a:off x="1944694" y="468083"/>
            <a:ext cx="6683700" cy="960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Clr>
                <a:srgbClr val="262626"/>
              </a:buClr>
              <a:buSzPts val="2700"/>
              <a:buFont typeface="Century Gothic"/>
              <a:buNone/>
            </a:pPr>
            <a:r>
              <a:rPr lang="en" sz="2700" b="1" i="0" u="sng" strike="noStrike" cap="none">
                <a:solidFill>
                  <a:srgbClr val="262626"/>
                </a:solidFill>
                <a:latin typeface="Century Gothic"/>
                <a:ea typeface="Century Gothic"/>
                <a:cs typeface="Century Gothic"/>
                <a:sym typeface="Century Gothic"/>
              </a:rPr>
              <a:t>Sage</a:t>
            </a:r>
            <a:endParaRPr sz="2700" b="1" i="0" u="sng" strike="noStrike" cap="none">
              <a:solidFill>
                <a:srgbClr val="262626"/>
              </a:solidFill>
              <a:latin typeface="Century Gothic"/>
              <a:ea typeface="Century Gothic"/>
              <a:cs typeface="Century Gothic"/>
              <a:sym typeface="Century Gothic"/>
            </a:endParaRPr>
          </a:p>
          <a:p>
            <a:pPr marL="0" marR="0" lvl="0" indent="0" algn="ctr" rtl="0">
              <a:spcBef>
                <a:spcPts val="0"/>
              </a:spcBef>
              <a:spcAft>
                <a:spcPts val="0"/>
              </a:spcAft>
              <a:buClr>
                <a:srgbClr val="262626"/>
              </a:buClr>
              <a:buSzPts val="2700"/>
              <a:buFont typeface="Century Gothic"/>
              <a:buNone/>
            </a:pPr>
            <a:r>
              <a:rPr lang="en" b="1" u="sng"/>
              <a:t>φασκόμηλο</a:t>
            </a:r>
            <a:endParaRPr b="1" u="sng"/>
          </a:p>
        </p:txBody>
      </p:sp>
      <p:pic>
        <p:nvPicPr>
          <p:cNvPr id="540" name="Google Shape;540;p69" descr="A picture containing grass, outdoor, small, plant&#10;&#10;Description generated with very high confidence"/>
          <p:cNvPicPr preferRelativeResize="0">
            <a:picLocks noGrp="1"/>
          </p:cNvPicPr>
          <p:nvPr>
            <p:ph type="body" idx="1"/>
          </p:nvPr>
        </p:nvPicPr>
        <p:blipFill rotWithShape="1">
          <a:blip r:embed="rId3">
            <a:alphaModFix/>
          </a:blip>
          <a:srcRect/>
          <a:stretch/>
        </p:blipFill>
        <p:spPr>
          <a:xfrm>
            <a:off x="577048" y="3309297"/>
            <a:ext cx="3356400" cy="1474500"/>
          </a:xfrm>
          <a:prstGeom prst="rect">
            <a:avLst/>
          </a:prstGeom>
          <a:noFill/>
          <a:ln>
            <a:noFill/>
          </a:ln>
        </p:spPr>
      </p:pic>
      <p:sp>
        <p:nvSpPr>
          <p:cNvPr id="541" name="Google Shape;541;p69"/>
          <p:cNvSpPr txBox="1"/>
          <p:nvPr/>
        </p:nvSpPr>
        <p:spPr>
          <a:xfrm>
            <a:off x="4054406" y="1428750"/>
            <a:ext cx="4572000" cy="3355200"/>
          </a:xfrm>
          <a:prstGeom prst="rect">
            <a:avLst/>
          </a:prstGeom>
          <a:noFill/>
          <a:ln>
            <a:noFill/>
          </a:ln>
        </p:spPr>
        <p:txBody>
          <a:bodyPr spcFirstLastPara="1" wrap="square" lIns="68575" tIns="34275" rIns="68575" bIns="34275" anchor="t" anchorCtr="0">
            <a:noAutofit/>
          </a:bodyPr>
          <a:lstStyle/>
          <a:p>
            <a:pPr marL="215900" marR="0" lvl="0" indent="-241300" algn="l" rtl="0">
              <a:spcBef>
                <a:spcPts val="0"/>
              </a:spcBef>
              <a:spcAft>
                <a:spcPts val="0"/>
              </a:spcAft>
              <a:buClr>
                <a:srgbClr val="000000"/>
              </a:buClr>
              <a:buSzPts val="1800"/>
              <a:buFont typeface="Noto Sans Symbols"/>
              <a:buChar char="❖"/>
            </a:pPr>
            <a:r>
              <a:rPr lang="en" sz="1800" b="0" i="0" u="none" strike="noStrike" cap="none">
                <a:solidFill>
                  <a:srgbClr val="000000"/>
                </a:solidFill>
                <a:latin typeface="Arial"/>
                <a:ea typeface="Arial"/>
                <a:cs typeface="Arial"/>
                <a:sym typeface="Arial"/>
              </a:rPr>
              <a:t> </a:t>
            </a:r>
            <a:r>
              <a:rPr lang="en" sz="1800" b="0" i="1" u="none" strike="noStrike" cap="none">
                <a:solidFill>
                  <a:srgbClr val="000000"/>
                </a:solidFill>
                <a:latin typeface="Arial"/>
                <a:ea typeface="Arial"/>
                <a:cs typeface="Arial"/>
                <a:sym typeface="Arial"/>
              </a:rPr>
              <a:t>Dioscorides, (now known as the father of pharmacology),</a:t>
            </a:r>
            <a:r>
              <a:rPr lang="en" sz="1800" b="0" i="0" u="none" strike="noStrike" cap="none">
                <a:solidFill>
                  <a:srgbClr val="000000"/>
                </a:solidFill>
                <a:latin typeface="Arial"/>
                <a:ea typeface="Arial"/>
                <a:cs typeface="Arial"/>
                <a:sym typeface="Arial"/>
              </a:rPr>
              <a:t> reported that sage can </a:t>
            </a:r>
            <a:r>
              <a:rPr lang="en" sz="1800" b="1" i="0" u="none" strike="noStrike" cap="none">
                <a:solidFill>
                  <a:srgbClr val="980000"/>
                </a:solidFill>
              </a:rPr>
              <a:t>help stop wounds from bleeding</a:t>
            </a:r>
            <a:r>
              <a:rPr lang="en" sz="1800" b="0" i="0" u="none" strike="noStrike" cap="none">
                <a:solidFill>
                  <a:srgbClr val="000000"/>
                </a:solidFill>
                <a:latin typeface="Arial"/>
                <a:ea typeface="Arial"/>
                <a:cs typeface="Arial"/>
                <a:sym typeface="Arial"/>
              </a:rPr>
              <a:t>, </a:t>
            </a:r>
            <a:r>
              <a:rPr lang="en" sz="1800" b="1" i="0" u="none" strike="noStrike" cap="none">
                <a:solidFill>
                  <a:srgbClr val="660000"/>
                </a:solidFill>
              </a:rPr>
              <a:t>help disinfect sores</a:t>
            </a:r>
            <a:r>
              <a:rPr lang="en" sz="1800" b="0" i="0" u="none" strike="noStrike" cap="none">
                <a:solidFill>
                  <a:srgbClr val="000000"/>
                </a:solidFill>
                <a:latin typeface="Arial"/>
                <a:ea typeface="Arial"/>
                <a:cs typeface="Arial"/>
                <a:sym typeface="Arial"/>
              </a:rPr>
              <a:t> and </a:t>
            </a:r>
            <a:r>
              <a:rPr lang="en" sz="1800" b="1" i="0" u="none" strike="noStrike" cap="none">
                <a:solidFill>
                  <a:srgbClr val="9900FF"/>
                </a:solidFill>
              </a:rPr>
              <a:t>promote healing of ulcers</a:t>
            </a:r>
            <a:r>
              <a:rPr lang="en" sz="1800" b="0" i="0" u="none" strike="noStrike" cap="none">
                <a:solidFill>
                  <a:srgbClr val="000000"/>
                </a:solidFill>
                <a:latin typeface="Arial"/>
                <a:ea typeface="Arial"/>
                <a:cs typeface="Arial"/>
                <a:sym typeface="Arial"/>
              </a:rPr>
              <a:t>. He also used sage juice to </a:t>
            </a:r>
            <a:r>
              <a:rPr lang="en" sz="1800" b="1" i="0" u="none" strike="noStrike" cap="none">
                <a:solidFill>
                  <a:schemeClr val="accent6"/>
                </a:solidFill>
              </a:rPr>
              <a:t>treat coughs and hoarseness</a:t>
            </a:r>
            <a:r>
              <a:rPr lang="en" sz="1800" b="0" i="0" u="none" strike="noStrike" cap="none">
                <a:solidFill>
                  <a:srgbClr val="000000"/>
                </a:solidFill>
                <a:latin typeface="Arial"/>
                <a:ea typeface="Arial"/>
                <a:cs typeface="Arial"/>
                <a:sym typeface="Arial"/>
              </a:rPr>
              <a:t>.</a:t>
            </a:r>
            <a:endParaRPr sz="1800"/>
          </a:p>
          <a:p>
            <a:pPr marL="215900" marR="0" lvl="0" indent="-241300" algn="l" rtl="0">
              <a:spcBef>
                <a:spcPts val="0"/>
              </a:spcBef>
              <a:spcAft>
                <a:spcPts val="0"/>
              </a:spcAft>
              <a:buClr>
                <a:srgbClr val="0000FF"/>
              </a:buClr>
              <a:buSzPts val="1800"/>
              <a:buFont typeface="Noto Sans Symbols"/>
              <a:buChar char="❖"/>
            </a:pPr>
            <a:r>
              <a:rPr lang="en" sz="1800" b="1" i="0" u="none" strike="noStrike" cap="none">
                <a:solidFill>
                  <a:srgbClr val="0000FF"/>
                </a:solidFill>
              </a:rPr>
              <a:t>Helps relieve Alzheimer’s disease symptoms</a:t>
            </a:r>
            <a:endParaRPr sz="1800" b="1">
              <a:solidFill>
                <a:srgbClr val="0000FF"/>
              </a:solidFill>
            </a:endParaRPr>
          </a:p>
          <a:p>
            <a:pPr marL="215900" marR="0" lvl="0" indent="-241300" algn="l" rtl="0">
              <a:spcBef>
                <a:spcPts val="0"/>
              </a:spcBef>
              <a:spcAft>
                <a:spcPts val="0"/>
              </a:spcAft>
              <a:buClr>
                <a:srgbClr val="000000"/>
              </a:buClr>
              <a:buSzPts val="1800"/>
              <a:buFont typeface="Noto Sans Symbols"/>
              <a:buChar char="❖"/>
            </a:pPr>
            <a:r>
              <a:rPr lang="en" sz="1800"/>
              <a:t>H</a:t>
            </a:r>
            <a:r>
              <a:rPr lang="en" sz="1800" b="0" i="0" u="none" strike="noStrike" cap="none">
                <a:solidFill>
                  <a:srgbClr val="000000"/>
                </a:solidFill>
                <a:latin typeface="Arial"/>
                <a:ea typeface="Arial"/>
                <a:cs typeface="Arial"/>
                <a:sym typeface="Arial"/>
              </a:rPr>
              <a:t>elps boost memory in young and healthy adults.</a:t>
            </a:r>
            <a:endParaRPr sz="1800" b="0" i="0" u="none" strike="noStrike" cap="none">
              <a:solidFill>
                <a:srgbClr val="0C0C0C"/>
              </a:solidFill>
              <a:latin typeface="Arial"/>
              <a:ea typeface="Arial"/>
              <a:cs typeface="Arial"/>
              <a:sym typeface="Arial"/>
            </a:endParaRPr>
          </a:p>
          <a:p>
            <a:pPr marL="215900" marR="0" lvl="0" indent="-241300" algn="l" rtl="0">
              <a:spcBef>
                <a:spcPts val="0"/>
              </a:spcBef>
              <a:spcAft>
                <a:spcPts val="0"/>
              </a:spcAft>
              <a:buClr>
                <a:srgbClr val="E06666"/>
              </a:buClr>
              <a:buSzPts val="1800"/>
              <a:buFont typeface="Noto Sans Symbols"/>
              <a:buChar char="❖"/>
            </a:pPr>
            <a:r>
              <a:rPr lang="en" sz="1800" b="1" i="0" u="none" strike="noStrike" cap="none">
                <a:solidFill>
                  <a:srgbClr val="E06666"/>
                </a:solidFill>
              </a:rPr>
              <a:t>Assists in lowering cholesterol and blood glucose</a:t>
            </a:r>
            <a:endParaRPr sz="1800" b="1">
              <a:solidFill>
                <a:srgbClr val="E06666"/>
              </a:solidFill>
            </a:endParaRPr>
          </a:p>
          <a:p>
            <a:pPr marL="215900" marR="0" lvl="0" indent="-127000" algn="l" rtl="0">
              <a:spcBef>
                <a:spcPts val="0"/>
              </a:spcBef>
              <a:spcAft>
                <a:spcPts val="0"/>
              </a:spcAft>
              <a:buClr>
                <a:schemeClr val="dk1"/>
              </a:buClr>
              <a:buSzPts val="1400"/>
              <a:buFont typeface="Noto Sans Symbols"/>
              <a:buNone/>
            </a:pPr>
            <a:endParaRPr sz="1400" b="0" i="0" u="none" strike="noStrike" cap="none">
              <a:solidFill>
                <a:srgbClr val="000000"/>
              </a:solidFill>
              <a:latin typeface="Arial"/>
              <a:ea typeface="Arial"/>
              <a:cs typeface="Arial"/>
              <a:sym typeface="Arial"/>
            </a:endParaRPr>
          </a:p>
        </p:txBody>
      </p:sp>
      <p:pic>
        <p:nvPicPr>
          <p:cNvPr id="542" name="Google Shape;542;p69" descr="A close up of a flower&#10;&#10;Description generated with very high confidence"/>
          <p:cNvPicPr preferRelativeResize="0"/>
          <p:nvPr/>
        </p:nvPicPr>
        <p:blipFill rotWithShape="1">
          <a:blip r:embed="rId4">
            <a:alphaModFix/>
          </a:blip>
          <a:srcRect/>
          <a:stretch/>
        </p:blipFill>
        <p:spPr>
          <a:xfrm>
            <a:off x="6799771" y="206288"/>
            <a:ext cx="2057399" cy="1107831"/>
          </a:xfrm>
          <a:prstGeom prst="rect">
            <a:avLst/>
          </a:prstGeom>
          <a:noFill/>
          <a:ln>
            <a:noFill/>
          </a:ln>
        </p:spPr>
      </p:pic>
      <p:pic>
        <p:nvPicPr>
          <p:cNvPr id="543" name="Google Shape;543;p69" descr="A close up of a plant&#10;&#10;Description generated with very high confidence"/>
          <p:cNvPicPr preferRelativeResize="0"/>
          <p:nvPr/>
        </p:nvPicPr>
        <p:blipFill rotWithShape="1">
          <a:blip r:embed="rId5">
            <a:alphaModFix/>
          </a:blip>
          <a:srcRect/>
          <a:stretch/>
        </p:blipFill>
        <p:spPr>
          <a:xfrm>
            <a:off x="1349966" y="365544"/>
            <a:ext cx="1807369" cy="2514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0"/>
          <p:cNvSpPr txBox="1">
            <a:spLocks noGrp="1"/>
          </p:cNvSpPr>
          <p:nvPr>
            <p:ph type="title"/>
          </p:nvPr>
        </p:nvSpPr>
        <p:spPr>
          <a:xfrm>
            <a:off x="457200" y="205978"/>
            <a:ext cx="7467600" cy="857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000"/>
              <a:buFont typeface="Century Schoolbook"/>
              <a:buNone/>
            </a:pPr>
            <a:r>
              <a:rPr lang="en"/>
              <a:t>ADAÇAYI - </a:t>
            </a:r>
            <a:r>
              <a:rPr lang="en">
                <a:solidFill>
                  <a:srgbClr val="FF0000"/>
                </a:solidFill>
              </a:rPr>
              <a:t>SAGE</a:t>
            </a:r>
            <a:endParaRPr>
              <a:solidFill>
                <a:srgbClr val="FF0000"/>
              </a:solidFill>
            </a:endParaRPr>
          </a:p>
        </p:txBody>
      </p:sp>
      <p:sp>
        <p:nvSpPr>
          <p:cNvPr id="549" name="Google Shape;549;p70"/>
          <p:cNvSpPr txBox="1">
            <a:spLocks noGrp="1"/>
          </p:cNvSpPr>
          <p:nvPr>
            <p:ph type="body" idx="1"/>
          </p:nvPr>
        </p:nvSpPr>
        <p:spPr>
          <a:xfrm>
            <a:off x="457200" y="1200150"/>
            <a:ext cx="7467600" cy="3655500"/>
          </a:xfrm>
          <a:prstGeom prst="rect">
            <a:avLst/>
          </a:prstGeom>
          <a:noFill/>
          <a:ln>
            <a:noFill/>
          </a:ln>
        </p:spPr>
        <p:txBody>
          <a:bodyPr spcFirstLastPara="1" wrap="square" lIns="91425" tIns="45700" rIns="91425" bIns="45700" anchor="t" anchorCtr="0">
            <a:noAutofit/>
          </a:bodyPr>
          <a:lstStyle/>
          <a:p>
            <a:pPr marL="274320" lvl="0" indent="-274320" algn="l" rtl="0">
              <a:spcBef>
                <a:spcPts val="600"/>
              </a:spcBef>
              <a:spcAft>
                <a:spcPts val="0"/>
              </a:spcAft>
              <a:buSzPts val="1260"/>
              <a:buChar char="•"/>
            </a:pPr>
            <a:r>
              <a:rPr lang="en">
                <a:solidFill>
                  <a:srgbClr val="FF0000"/>
                </a:solidFill>
              </a:rPr>
              <a:t>Heals wounds and urinary tract infections </a:t>
            </a:r>
            <a:endParaRPr>
              <a:solidFill>
                <a:srgbClr val="FF0000"/>
              </a:solidFill>
            </a:endParaRPr>
          </a:p>
          <a:p>
            <a:pPr marL="274320" lvl="0" indent="-274320" algn="l" rtl="0">
              <a:spcBef>
                <a:spcPts val="0"/>
              </a:spcBef>
              <a:spcAft>
                <a:spcPts val="0"/>
              </a:spcAft>
              <a:buClr>
                <a:srgbClr val="FF0000"/>
              </a:buClr>
              <a:buSzPts val="1260"/>
              <a:buChar char="•"/>
            </a:pPr>
            <a:r>
              <a:rPr lang="en">
                <a:solidFill>
                  <a:srgbClr val="FF0000"/>
                </a:solidFill>
              </a:rPr>
              <a:t>Cleanses the liver</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Slows down the whitening of the hair</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Reduces stress</a:t>
            </a:r>
            <a:endParaRPr>
              <a:solidFill>
                <a:srgbClr val="FF0000"/>
              </a:solidFill>
            </a:endParaRPr>
          </a:p>
          <a:p>
            <a:pPr marL="274320" lvl="0" indent="-274320" algn="l" rtl="0">
              <a:spcBef>
                <a:spcPts val="600"/>
              </a:spcBef>
              <a:spcAft>
                <a:spcPts val="0"/>
              </a:spcAft>
              <a:buSzPts val="1680"/>
              <a:buChar char="•"/>
            </a:pPr>
            <a:r>
              <a:rPr lang="en">
                <a:solidFill>
                  <a:srgbClr val="FF0000"/>
                </a:solidFill>
              </a:rPr>
              <a:t>Lowers blood sugar.</a:t>
            </a:r>
            <a:endParaRPr>
              <a:solidFill>
                <a:srgbClr val="FF0000"/>
              </a:solidFill>
            </a:endParaRPr>
          </a:p>
          <a:p>
            <a:pPr marL="274320" lvl="0" indent="-167640" algn="l" rtl="0">
              <a:spcBef>
                <a:spcPts val="600"/>
              </a:spcBef>
              <a:spcAft>
                <a:spcPts val="0"/>
              </a:spcAft>
              <a:buSzPts val="1680"/>
              <a:buNone/>
            </a:pPr>
            <a:endParaRPr/>
          </a:p>
        </p:txBody>
      </p:sp>
      <p:pic>
        <p:nvPicPr>
          <p:cNvPr id="550" name="Google Shape;550;p70" descr="fft99_mf10327489.Jpeg"/>
          <p:cNvPicPr preferRelativeResize="0"/>
          <p:nvPr/>
        </p:nvPicPr>
        <p:blipFill rotWithShape="1">
          <a:blip r:embed="rId3">
            <a:alphaModFix/>
          </a:blip>
          <a:srcRect/>
          <a:stretch/>
        </p:blipFill>
        <p:spPr>
          <a:xfrm>
            <a:off x="4066790" y="3005827"/>
            <a:ext cx="3209925" cy="15144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te">
  <a:themeElements>
    <a:clrScheme name="Facette">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ale">
  <a:themeElements>
    <a:clrScheme name="Galassia">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mba">
  <a:themeElements>
    <a:clrScheme name="Cumba">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2866</Words>
  <Application>Microsoft Office PowerPoint</Application>
  <PresentationFormat>Προβολή στην οθόνη (16:9)</PresentationFormat>
  <Paragraphs>287</Paragraphs>
  <Slides>46</Slides>
  <Notes>45</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5</vt:i4>
      </vt:variant>
      <vt:variant>
        <vt:lpstr>Τίτλοι διαφανειών</vt:lpstr>
      </vt:variant>
      <vt:variant>
        <vt:i4>46</vt:i4>
      </vt:variant>
    </vt:vector>
  </HeadingPairs>
  <TitlesOfParts>
    <vt:vector size="63" baseType="lpstr">
      <vt:lpstr>Trebuchet MS</vt:lpstr>
      <vt:lpstr>Lobster</vt:lpstr>
      <vt:lpstr>Georgia</vt:lpstr>
      <vt:lpstr>Verdana</vt:lpstr>
      <vt:lpstr>Arial</vt:lpstr>
      <vt:lpstr>Century Gothic</vt:lpstr>
      <vt:lpstr>Noto Sans Symbols</vt:lpstr>
      <vt:lpstr>Playfair Display</vt:lpstr>
      <vt:lpstr>Merriweather</vt:lpstr>
      <vt:lpstr>Century Schoolbook</vt:lpstr>
      <vt:lpstr>Calibri</vt:lpstr>
      <vt:lpstr>Rambla</vt:lpstr>
      <vt:lpstr>Simple Light</vt:lpstr>
      <vt:lpstr>Facette</vt:lpstr>
      <vt:lpstr>Viale</vt:lpstr>
      <vt:lpstr>Wisp</vt:lpstr>
      <vt:lpstr>Cumba</vt:lpstr>
      <vt:lpstr>Παρουσίαση του PowerPoint</vt:lpstr>
      <vt:lpstr>Our Agriculture </vt:lpstr>
      <vt:lpstr>Medicinal Plants common among </vt:lpstr>
      <vt:lpstr>                              Stinging-nettle (τσουκνίδα)</vt:lpstr>
      <vt:lpstr>Nettle (Urtica dioica)</vt:lpstr>
      <vt:lpstr>ISIRGAN ÇAYI – NETTLE TEA</vt:lpstr>
      <vt:lpstr>Chamomile Tea</vt:lpstr>
      <vt:lpstr>Sage φασκόμηλο</vt:lpstr>
      <vt:lpstr>ADAÇAYI - SAGE</vt:lpstr>
      <vt:lpstr>MINT and Spearmint - μέντα και δυόσμος </vt:lpstr>
      <vt:lpstr>NANE ÇAYI – MINT TEA</vt:lpstr>
      <vt:lpstr>Gramigna (Cynodon Dactylon) - αγριάδα</vt:lpstr>
      <vt:lpstr>Oregano (Origanum vulgare)</vt:lpstr>
      <vt:lpstr>Oregano</vt:lpstr>
      <vt:lpstr>spice and medicine</vt:lpstr>
      <vt:lpstr>Rosemary (Rosmarinus officinalis) δενδρολίβανο</vt:lpstr>
      <vt:lpstr>Lavender - λεβάντα</vt:lpstr>
      <vt:lpstr>Thyme (Thymus capitata) - θυμάρι</vt:lpstr>
      <vt:lpstr>THYME TEA</vt:lpstr>
      <vt:lpstr>Thyme</vt:lpstr>
      <vt:lpstr>Uses as traditional medicine</vt:lpstr>
      <vt:lpstr>Laurel (Laurus nobilis) - δάφνη</vt:lpstr>
      <vt:lpstr>Fennel (Foeniculum vulgare) - μάραθος</vt:lpstr>
      <vt:lpstr>REZENE ÇAYI – FENNEL TEA</vt:lpstr>
      <vt:lpstr>Chicory (Cichorium intybus) - σταμναγκάθι</vt:lpstr>
      <vt:lpstr>Cichorium </vt:lpstr>
      <vt:lpstr>Winter savory (Satureja montana) - αρτεμισία</vt:lpstr>
      <vt:lpstr>Dog Rose (Rosa canina) - σκυλάκι</vt:lpstr>
      <vt:lpstr>Mallow (Malva sylvestris) - μολόχα</vt:lpstr>
      <vt:lpstr>Karahindiba - Dandelion - πικραλίδα /ταραξακο</vt:lpstr>
      <vt:lpstr>Asparagus (Asparagus acutifolius)</vt:lpstr>
      <vt:lpstr>Cauliflower and broccoli</vt:lpstr>
      <vt:lpstr>Lettuce and Cabbage</vt:lpstr>
      <vt:lpstr>Radish and turnip</vt:lpstr>
      <vt:lpstr>cardamom</vt:lpstr>
      <vt:lpstr>Coriander - κόλιαντρο  </vt:lpstr>
      <vt:lpstr>Turmeric - κουρκουμάς</vt:lpstr>
      <vt:lpstr> Aloe vera</vt:lpstr>
      <vt:lpstr>Aloe vera gel</vt:lpstr>
      <vt:lpstr>Olive</vt:lpstr>
      <vt:lpstr>Olives in ancient Greece</vt:lpstr>
      <vt:lpstr>Olive oil</vt:lpstr>
      <vt:lpstr>11 Proven Benefits of Olive Oil </vt:lpstr>
      <vt:lpstr>Citrus fruit</vt:lpstr>
      <vt:lpstr>Health, nutrition, aroma and pastry!</vt:lpstr>
      <vt:lpstr>Citrus etymology and mythology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cp:lastModifiedBy>Stavriana Soubassi</cp:lastModifiedBy>
  <cp:revision>2</cp:revision>
  <dcterms:modified xsi:type="dcterms:W3CDTF">2021-08-09T11:09:54Z</dcterms:modified>
</cp:coreProperties>
</file>