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layfair Display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fairDisplay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layfairDisplay-italic.fntdata"/><Relationship Id="rId6" Type="http://schemas.openxmlformats.org/officeDocument/2006/relationships/slide" Target="slides/slide1.xml"/><Relationship Id="rId18" Type="http://schemas.openxmlformats.org/officeDocument/2006/relationships/font" Target="fonts/PlayfairDispl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6c5e6ae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6c5e6ae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b9a63d00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b9a63d00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b9a63d00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b9a63d00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974ba74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974ba74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12942ab8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12942ab8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b974ba74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b974ba74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b974ba74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b974ba74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b974ba74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b974ba74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b974ba745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b974ba74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b974ba74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b974ba74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8.jpg"/><Relationship Id="rId5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13.jpg"/><Relationship Id="rId5" Type="http://schemas.openxmlformats.org/officeDocument/2006/relationships/image" Target="../media/image12.jpg"/><Relationship Id="rId6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6650" y="152400"/>
            <a:ext cx="579037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Minoan Art - Crete	dating back to 2.900 BC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2"/>
          <p:cNvSpPr txBox="1"/>
          <p:nvPr>
            <p:ph idx="2" type="body"/>
          </p:nvPr>
        </p:nvSpPr>
        <p:spPr>
          <a:xfrm>
            <a:off x="5882375" y="1152475"/>
            <a:ext cx="294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900" y="1152475"/>
            <a:ext cx="2716425" cy="33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3800" y="1152475"/>
            <a:ext cx="2266875" cy="33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6350" y="1174825"/>
            <a:ext cx="3835475" cy="33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Mycenaean Art - 1.600 BC </a:t>
            </a:r>
            <a:endParaRPr/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3"/>
          <p:cNvSpPr txBox="1"/>
          <p:nvPr>
            <p:ph idx="2" type="body"/>
          </p:nvPr>
        </p:nvSpPr>
        <p:spPr>
          <a:xfrm>
            <a:off x="5605000" y="1152475"/>
            <a:ext cx="3227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75" y="1152475"/>
            <a:ext cx="328075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5525" y="1152475"/>
            <a:ext cx="2517175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2700" y="1152475"/>
            <a:ext cx="29196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</a:t>
            </a:r>
            <a:endParaRPr/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across our countries</a:t>
            </a:r>
            <a:endParaRPr/>
          </a:p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-125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F9000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Venus Figurine</a:t>
            </a:r>
            <a:endParaRPr/>
          </a:p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265500" y="2803075"/>
            <a:ext cx="4045200" cy="21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en">
                <a:solidFill>
                  <a:schemeClr val="dk1"/>
                </a:solidFill>
              </a:rPr>
              <a:t>Dating 40.000 years ago</a:t>
            </a:r>
            <a:endParaRPr b="1">
              <a:solidFill>
                <a:schemeClr val="dk1"/>
              </a:solidFill>
            </a:endParaRPr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en">
                <a:solidFill>
                  <a:schemeClr val="dk1"/>
                </a:solidFill>
              </a:rPr>
              <a:t>Found in 2008 </a:t>
            </a:r>
            <a:endParaRPr b="1">
              <a:solidFill>
                <a:schemeClr val="dk1"/>
              </a:solidFill>
            </a:endParaRPr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en">
                <a:solidFill>
                  <a:schemeClr val="dk1"/>
                </a:solidFill>
              </a:rPr>
              <a:t>in the Hohle Fels in the Czech Republic </a:t>
            </a:r>
            <a:endParaRPr b="1">
              <a:solidFill>
                <a:schemeClr val="dk1"/>
              </a:solidFill>
            </a:endParaRPr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en">
                <a:solidFill>
                  <a:schemeClr val="dk1"/>
                </a:solidFill>
              </a:rPr>
              <a:t>Germanic Art</a:t>
            </a:r>
            <a:endParaRPr b="1">
              <a:solidFill>
                <a:schemeClr val="dk1"/>
              </a:solidFill>
            </a:endParaRPr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en">
                <a:solidFill>
                  <a:schemeClr val="dk1"/>
                </a:solidFill>
              </a:rPr>
              <a:t>Made of mammoth ivory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69" name="Google Shape;69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8100" y="0"/>
            <a:ext cx="43359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258250"/>
            <a:ext cx="8520600" cy="5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Aegean and Cycladic Art - 2.800 BC 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1176475" y="1209875"/>
            <a:ext cx="2133000" cy="33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750" y="822575"/>
            <a:ext cx="1846075" cy="3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1225" y="1152475"/>
            <a:ext cx="179255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1050" y="1152475"/>
            <a:ext cx="204125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4600" y="1152475"/>
            <a:ext cx="2133000" cy="348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265500" y="328450"/>
            <a:ext cx="3578700" cy="192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layfair Display"/>
                <a:ea typeface="Playfair Display"/>
                <a:cs typeface="Playfair Display"/>
                <a:sym typeface="Playfair Display"/>
              </a:rPr>
              <a:t>Göbekli Tepe </a:t>
            </a:r>
            <a:endParaRPr sz="3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Playfair Display"/>
                <a:ea typeface="Playfair Display"/>
                <a:cs typeface="Playfair Display"/>
                <a:sym typeface="Playfair Display"/>
              </a:rPr>
              <a:t>in Anatolia, Turkey</a:t>
            </a:r>
            <a:endParaRPr/>
          </a:p>
        </p:txBody>
      </p:sp>
      <p:sp>
        <p:nvSpPr>
          <p:cNvPr id="87" name="Google Shape;87;p17"/>
          <p:cNvSpPr txBox="1"/>
          <p:nvPr>
            <p:ph idx="1" type="subTitle"/>
          </p:nvPr>
        </p:nvSpPr>
        <p:spPr>
          <a:xfrm>
            <a:off x="265500" y="2182325"/>
            <a:ext cx="3372600" cy="26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Playfair Display"/>
              <a:buChar char="●"/>
            </a:pPr>
            <a:r>
              <a:rPr lang="en" sz="2400">
                <a:solidFill>
                  <a:srgbClr val="222222"/>
                </a:solidFill>
                <a:highlight>
                  <a:srgbClr val="EA9999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dating back to the 10th–8th millennium BC</a:t>
            </a:r>
            <a:endParaRPr sz="2400">
              <a:solidFill>
                <a:srgbClr val="222222"/>
              </a:solidFill>
              <a:highlight>
                <a:srgbClr val="EA9999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EA9999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Playfair Display"/>
              <a:buChar char="●"/>
            </a:pPr>
            <a:r>
              <a:rPr lang="en" sz="2400">
                <a:solidFill>
                  <a:srgbClr val="222222"/>
                </a:solidFill>
                <a:highlight>
                  <a:srgbClr val="EA9999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circles of massive T-shaped stone pillars</a:t>
            </a: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8" name="Google Shape;88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3525" y="0"/>
            <a:ext cx="3837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8500" y="0"/>
            <a:ext cx="22906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265500" y="-15800"/>
            <a:ext cx="2940600" cy="20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Prehistoric art in Europe</a:t>
            </a:r>
            <a:endParaRPr/>
          </a:p>
        </p:txBody>
      </p:sp>
      <p:sp>
        <p:nvSpPr>
          <p:cNvPr id="96" name="Google Shape;96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 txBox="1"/>
          <p:nvPr>
            <p:ph idx="1" type="subTitle"/>
          </p:nvPr>
        </p:nvSpPr>
        <p:spPr>
          <a:xfrm>
            <a:off x="265500" y="1979350"/>
            <a:ext cx="2717400" cy="28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</a:t>
            </a:r>
            <a:r>
              <a:rPr b="1" lang="en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etween 50.000 and 10.000 years ago</a:t>
            </a:r>
            <a:endParaRPr b="1">
              <a:solidFill>
                <a:srgbClr val="66666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highlight>
                <a:srgbClr val="F8F9FA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highlight>
                <a:srgbClr val="F8F9FA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highlight>
                  <a:srgbClr val="F8F9FA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shell with geometric incisions</a:t>
            </a:r>
            <a:endParaRPr sz="1800">
              <a:solidFill>
                <a:srgbClr val="222222"/>
              </a:solidFill>
              <a:highlight>
                <a:srgbClr val="F8F9FA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highlight>
                <a:srgbClr val="F8F9FA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highlight>
                  <a:srgbClr val="F8F9FA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claimed as the first known work of art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6100" y="0"/>
            <a:ext cx="61191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Roca dels Moros</a:t>
            </a:r>
            <a:endParaRPr/>
          </a:p>
        </p:txBody>
      </p:sp>
      <p:sp>
        <p:nvSpPr>
          <p:cNvPr id="104" name="Google Shape;104;p19"/>
          <p:cNvSpPr txBox="1"/>
          <p:nvPr>
            <p:ph idx="1" type="subTitle"/>
          </p:nvPr>
        </p:nvSpPr>
        <p:spPr>
          <a:xfrm>
            <a:off x="265500" y="2803075"/>
            <a:ext cx="4045200" cy="20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Playfair Display"/>
              <a:buChar char="●"/>
            </a:pPr>
            <a:r>
              <a:rPr lang="en" sz="2400">
                <a:solidFill>
                  <a:srgbClr val="222222"/>
                </a:solidFill>
                <a:highlight>
                  <a:srgbClr val="F4CCCC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a rock shelter containing paintings of prehistoric Levantine rock art</a:t>
            </a:r>
            <a:endParaRPr sz="2400">
              <a:solidFill>
                <a:srgbClr val="222222"/>
              </a:solidFill>
              <a:highlight>
                <a:srgbClr val="F4CCCC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4CCCC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Playfair Display"/>
              <a:buChar char="●"/>
            </a:pPr>
            <a:r>
              <a:rPr lang="en" sz="2400">
                <a:solidFill>
                  <a:srgbClr val="222222"/>
                </a:solidFill>
                <a:highlight>
                  <a:srgbClr val="F4CCCC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in Catalonia, Spain</a:t>
            </a:r>
            <a:endParaRPr sz="2400">
              <a:solidFill>
                <a:srgbClr val="222222"/>
              </a:solidFill>
              <a:highlight>
                <a:srgbClr val="F4CCCC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5" name="Google Shape;105;p1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5625" y="0"/>
            <a:ext cx="4488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265500" y="585450"/>
            <a:ext cx="4045200" cy="213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b="1" lang="en" sz="2400">
                <a:solidFill>
                  <a:srgbClr val="222222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stone carvings of Val Camonica</a:t>
            </a: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in the Province of Brescia, Italy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2" name="Google Shape;112;p20"/>
          <p:cNvSpPr txBox="1"/>
          <p:nvPr>
            <p:ph idx="1" type="subTitle"/>
          </p:nvPr>
        </p:nvSpPr>
        <p:spPr>
          <a:xfrm>
            <a:off x="265500" y="2803075"/>
            <a:ext cx="4045200" cy="22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22222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the largest collections of prehistoric petroglyphs </a:t>
            </a:r>
            <a:endParaRPr sz="3000">
              <a:solidFill>
                <a:srgbClr val="222222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222222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in the world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B8AF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Basilicata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0" y="1152475"/>
            <a:ext cx="4311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75" y="1132475"/>
            <a:ext cx="2214950" cy="341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6425" y="1152475"/>
            <a:ext cx="2295574" cy="34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0375" y="1152475"/>
            <a:ext cx="2476325" cy="34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5150" y="1132475"/>
            <a:ext cx="2214950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