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921cfae9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921cfae9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2483ace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2483ace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89881d66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89881d66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89881d6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89881d6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89881d66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89881d66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89881d66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89881d66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89881d660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d89881d660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OcSwiBZSffwdQF9WplRjjfKCmbVLgL3_/view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://drive.google.com/file/d/1OnK7epLXb54yQ6Ox_TwRr0S_2Vr6ACwP/view" TargetMode="External"/><Relationship Id="rId6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1O4mTNc07Xv2hpAdsPjH9oeXcvG3lBzQi/view?usp=sharing" TargetMode="External"/><Relationship Id="rId4" Type="http://schemas.openxmlformats.org/officeDocument/2006/relationships/hyperlink" Target="https://drive.google.com/file/d/1Ofi_Gk_ggubxUhbT8-gjSylt9jt2xF-r/view?usp=shari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c9zXl1DsfRRoQNRUE9b4qLadYPq9phlx/view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425" y="152400"/>
            <a:ext cx="58534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0" y="100"/>
            <a:ext cx="9240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700"/>
              <a:t>Giving a new life to what has been thrown away….</a:t>
            </a:r>
            <a:endParaRPr sz="8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0" y="143475"/>
            <a:ext cx="4113000" cy="14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Remaking a director’s chair</a:t>
            </a:r>
            <a:endParaRPr/>
          </a:p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47825" y="1587675"/>
            <a:ext cx="3701700" cy="28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 title="VID_20191015_13105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3000" y="724075"/>
            <a:ext cx="5031000" cy="369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title="VID_20191015_130739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635600"/>
            <a:ext cx="3978974" cy="350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0" y="0"/>
            <a:ext cx="90837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u="sng">
                <a:solidFill>
                  <a:schemeClr val="hlink"/>
                </a:solidFill>
                <a:hlinkClick r:id="rId3"/>
              </a:rPr>
              <a:t>Remaking a chair.mp4</a:t>
            </a:r>
            <a:r>
              <a:rPr lang="en" sz="4900"/>
              <a:t>  </a:t>
            </a:r>
            <a:r>
              <a:rPr lang="en" sz="4900">
                <a:solidFill>
                  <a:srgbClr val="FF0000"/>
                </a:solidFill>
              </a:rPr>
              <a:t>(1)</a:t>
            </a:r>
            <a:endParaRPr sz="4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u="sng">
                <a:solidFill>
                  <a:schemeClr val="hlink"/>
                </a:solidFill>
                <a:hlinkClick r:id="rId4"/>
              </a:rPr>
              <a:t>remaking a chair.mp4</a:t>
            </a:r>
            <a:r>
              <a:rPr lang="en" sz="4900"/>
              <a:t>    </a:t>
            </a:r>
            <a:r>
              <a:rPr lang="en" sz="4900">
                <a:solidFill>
                  <a:srgbClr val="FF0000"/>
                </a:solidFill>
              </a:rPr>
              <a:t>(2)</a:t>
            </a:r>
            <a:endParaRPr sz="49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265500" y="724075"/>
            <a:ext cx="4045200" cy="199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Constructing props for school performances</a:t>
            </a:r>
            <a:endParaRPr/>
          </a:p>
        </p:txBody>
      </p:sp>
      <p:sp>
        <p:nvSpPr>
          <p:cNvPr id="79" name="Google Shape;79;p17"/>
          <p:cNvSpPr txBox="1"/>
          <p:nvPr>
            <p:ph idx="1" type="subTitle"/>
          </p:nvPr>
        </p:nvSpPr>
        <p:spPr>
          <a:xfrm>
            <a:off x="1613850" y="2715475"/>
            <a:ext cx="21948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Toy-rifles from pieces of an old bed</a:t>
            </a:r>
            <a:endParaRPr sz="2500"/>
          </a:p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0" y="0"/>
            <a:ext cx="7145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u="sng">
                <a:solidFill>
                  <a:schemeClr val="hlink"/>
                </a:solidFill>
                <a:hlinkClick r:id="rId3"/>
              </a:rPr>
              <a:t>Constructing toy rifles from bed parts.mp4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265500" y="602475"/>
            <a:ext cx="4045200" cy="21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/>
              <a:t>bench </a:t>
            </a:r>
            <a:endParaRPr/>
          </a:p>
        </p:txBody>
      </p:sp>
      <p:sp>
        <p:nvSpPr>
          <p:cNvPr id="92" name="Google Shape;92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our playground</a:t>
            </a:r>
            <a:endParaRPr/>
          </a:p>
        </p:txBody>
      </p:sp>
      <p:sp>
        <p:nvSpPr>
          <p:cNvPr id="93" name="Google Shape;93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3950" y="0"/>
            <a:ext cx="4660050" cy="525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School project 2019-2020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750" y="0"/>
            <a:ext cx="7098772" cy="423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