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Nuni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6" Type="http://schemas.openxmlformats.org/officeDocument/2006/relationships/font" Target="fonts/Nuni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9462aaa06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9462aaa06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ab92c4327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ab92c4327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ab92c4327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ab92c4327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ab92c4327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ab92c4327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ab92c4327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4ab92c4327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ab92c4327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ab92c4327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815caffa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815caff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Relationship Id="rId4" Type="http://schemas.openxmlformats.org/officeDocument/2006/relationships/image" Target="../media/image9.jpg"/><Relationship Id="rId5" Type="http://schemas.openxmlformats.org/officeDocument/2006/relationships/image" Target="../media/image1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1975" y="152400"/>
            <a:ext cx="591660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/>
          <p:nvPr>
            <p:ph type="ctrTitle"/>
          </p:nvPr>
        </p:nvSpPr>
        <p:spPr>
          <a:xfrm>
            <a:off x="835849" y="1847700"/>
            <a:ext cx="71718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800" u="sng"/>
              <a:t> Beeswax</a:t>
            </a:r>
            <a:r>
              <a:rPr lang="en" sz="4800"/>
              <a:t> Ointment</a:t>
            </a:r>
            <a:endParaRPr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/>
          <p:nvPr>
            <p:ph type="title"/>
          </p:nvPr>
        </p:nvSpPr>
        <p:spPr>
          <a:xfrm>
            <a:off x="553100" y="54515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u="sng">
                <a:latin typeface="Arial"/>
                <a:ea typeface="Arial"/>
                <a:cs typeface="Arial"/>
                <a:sym typeface="Arial"/>
              </a:rPr>
              <a:t>Recipe for beeswax ointment</a:t>
            </a:r>
            <a:endParaRPr b="1"/>
          </a:p>
        </p:txBody>
      </p:sp>
      <p:sp>
        <p:nvSpPr>
          <p:cNvPr id="139" name="Google Shape;139;p15"/>
          <p:cNvSpPr txBox="1"/>
          <p:nvPr>
            <p:ph idx="1" type="body"/>
          </p:nvPr>
        </p:nvSpPr>
        <p:spPr>
          <a:xfrm>
            <a:off x="437950" y="1928150"/>
            <a:ext cx="48921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Ingredients:</a:t>
            </a:r>
            <a:endParaRPr sz="30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tablespoon of beeswax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tablespoons of olive oil</a:t>
            </a:r>
            <a:b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3000"/>
          </a:p>
        </p:txBody>
      </p:sp>
      <p:pic>
        <p:nvPicPr>
          <p:cNvPr id="140" name="Google Shape;14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6250" y="545150"/>
            <a:ext cx="2647750" cy="211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70525" y="2762000"/>
            <a:ext cx="2414850" cy="190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30700" y="313500"/>
            <a:ext cx="5046600" cy="68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u="sng">
                <a:latin typeface="Arial"/>
                <a:ea typeface="Arial"/>
                <a:cs typeface="Arial"/>
                <a:sym typeface="Arial"/>
              </a:rPr>
              <a:t>Making the wax spread:</a:t>
            </a:r>
            <a:endParaRPr/>
          </a:p>
        </p:txBody>
      </p:sp>
      <p:pic>
        <p:nvPicPr>
          <p:cNvPr id="147" name="Google Shape;14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750" y="1165525"/>
            <a:ext cx="4117351" cy="244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1987" y="2116025"/>
            <a:ext cx="4114539" cy="231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171925" y="760800"/>
            <a:ext cx="3709200" cy="5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3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Grate the beeswax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/>
          </a:p>
        </p:txBody>
      </p:sp>
      <p:sp>
        <p:nvSpPr>
          <p:cNvPr id="154" name="Google Shape;154;p17"/>
          <p:cNvSpPr txBox="1"/>
          <p:nvPr/>
        </p:nvSpPr>
        <p:spPr>
          <a:xfrm>
            <a:off x="4282025" y="3135013"/>
            <a:ext cx="4459200" cy="14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2) </a:t>
            </a:r>
            <a:r>
              <a:rPr lang="en" sz="2300"/>
              <a:t>Melt it in a heat-proof bowl (using the bain marie method), add the olive oil </a:t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and mix until they merge.</a:t>
            </a:r>
            <a:endParaRPr sz="2300"/>
          </a:p>
        </p:txBody>
      </p:sp>
      <p:pic>
        <p:nvPicPr>
          <p:cNvPr id="155" name="Google Shape;15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450" y="2382100"/>
            <a:ext cx="3709200" cy="224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35425" y="228025"/>
            <a:ext cx="3154500" cy="262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441775" y="520100"/>
            <a:ext cx="4398000" cy="1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arenR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Remove the mix from the heat and put it in a clean container.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AutoNum type="arabicParenR"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Let it cool and wait until it’s thick so it’s ready to use. </a:t>
            </a:r>
            <a:endParaRPr sz="2200"/>
          </a:p>
        </p:txBody>
      </p:sp>
      <p:pic>
        <p:nvPicPr>
          <p:cNvPr id="162" name="Google Shape;16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3575" y="574575"/>
            <a:ext cx="3205175" cy="180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33100" y="2635100"/>
            <a:ext cx="3027450" cy="203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5800" y="2710325"/>
            <a:ext cx="2951425" cy="196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Benefits: </a:t>
            </a:r>
            <a:endParaRPr/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819150" y="19145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 u="sng"/>
              <a:t>To the Skin</a:t>
            </a:r>
            <a:endParaRPr i="1" sz="2400" u="sng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Smoothes</a:t>
            </a:r>
            <a:r>
              <a:rPr lang="en" sz="2400"/>
              <a:t> dry skin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Treats dark circles under the eyes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a</a:t>
            </a:r>
            <a:r>
              <a:rPr lang="en" sz="2400"/>
              <a:t>nti-age , anti-</a:t>
            </a:r>
            <a:r>
              <a:rPr lang="en" sz="2400"/>
              <a:t>wrinkle</a:t>
            </a:r>
            <a:endParaRPr sz="2400"/>
          </a:p>
        </p:txBody>
      </p:sp>
      <p:sp>
        <p:nvSpPr>
          <p:cNvPr id="171" name="Google Shape;171;p19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 u="sng"/>
              <a:t>To the hair</a:t>
            </a:r>
            <a:endParaRPr i="1" sz="2400" u="sng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Conditions dry hair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Natural strong Hair-styling</a:t>
            </a:r>
            <a:endParaRPr sz="2400"/>
          </a:p>
        </p:txBody>
      </p:sp>
      <p:sp>
        <p:nvSpPr>
          <p:cNvPr id="172" name="Google Shape;172;p19"/>
          <p:cNvSpPr txBox="1"/>
          <p:nvPr/>
        </p:nvSpPr>
        <p:spPr>
          <a:xfrm>
            <a:off x="443400" y="1615200"/>
            <a:ext cx="3911400" cy="27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type="title"/>
          </p:nvPr>
        </p:nvSpPr>
        <p:spPr>
          <a:xfrm>
            <a:off x="819150" y="845600"/>
            <a:ext cx="36861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Products</a:t>
            </a:r>
            <a:endParaRPr/>
          </a:p>
        </p:txBody>
      </p:sp>
      <p:sp>
        <p:nvSpPr>
          <p:cNvPr id="178" name="Google Shape;178;p20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AutoNum type="arabicParenR"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Face cream 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AutoNum type="arabicParenR"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Eye cream 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AutoNum type="arabicParenR"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Lip balm 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AutoNum type="arabicParenR"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Hair styling 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AutoNum type="arabicParenR"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Hand cream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AutoNum type="arabicParenR"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Moisturizing 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any dry part of your face or hands 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0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80" name="Google Shape;18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8675" y="454500"/>
            <a:ext cx="4053575" cy="398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