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91c185f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91c185f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202e93f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202e93f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202e93f4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202e93f4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202e93f4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202e93f4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202e93f4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202e93f4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202e93f4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202e93f4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202e93f4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202e93f4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650" y="152400"/>
            <a:ext cx="6342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655125"/>
            <a:ext cx="3581700" cy="206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Erysichthon= the Earth tearer 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3164150"/>
            <a:ext cx="3707100" cy="11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Myth for </a:t>
            </a:r>
            <a:r>
              <a:rPr lang="en" sz="3000"/>
              <a:t>Sustainability</a:t>
            </a:r>
            <a:endParaRPr sz="3000"/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600" y="0"/>
            <a:ext cx="5380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111500"/>
            <a:ext cx="4045200" cy="320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hero was a super rich and super greedy king</a:t>
            </a:r>
            <a:endParaRPr/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65500" y="3317500"/>
            <a:ext cx="4045200" cy="17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</a:t>
            </a:r>
            <a:r>
              <a:rPr lang="en" sz="3000"/>
              <a:t>ho was looking for the perfect place to build his palace</a:t>
            </a:r>
            <a:endParaRPr sz="30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725" y="0"/>
            <a:ext cx="4920475" cy="524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65500" y="278775"/>
            <a:ext cx="4045200" cy="243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found it near an oak tree forest</a:t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265500" y="2803075"/>
            <a:ext cx="4045200" cy="22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</a:t>
            </a:r>
            <a:r>
              <a:rPr lang="en" sz="3000"/>
              <a:t>hat belonged to goddess DEMETRA,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protector of the Earth</a:t>
            </a:r>
            <a:endParaRPr sz="3000"/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850" y="0"/>
            <a:ext cx="4962306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had the forest cut down</a:t>
            </a:r>
            <a:endParaRPr/>
          </a:p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265500" y="2803075"/>
            <a:ext cx="40452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 build his palace but the Goddess punished his GREED</a:t>
            </a:r>
            <a:endParaRPr sz="3000"/>
          </a:p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675" y="0"/>
            <a:ext cx="47950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65500" y="724075"/>
            <a:ext cx="4045200" cy="199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 punishment was eternal hunger</a:t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265500" y="2803075"/>
            <a:ext cx="4045200" cy="19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….insatiable greed; so it is believed that all men are greedy for wealth and power</a:t>
            </a:r>
            <a:endParaRPr sz="3000"/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939500" y="724075"/>
            <a:ext cx="3837000" cy="40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700" y="0"/>
            <a:ext cx="48333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265500" y="83625"/>
            <a:ext cx="4045200" cy="26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Eventually he ate everything on Earth,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himself</a:t>
            </a:r>
            <a:endParaRPr/>
          </a:p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265500" y="2803075"/>
            <a:ext cx="4045200" cy="19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… and became the symbol of environmental catastrophe</a:t>
            </a:r>
            <a:endParaRPr sz="3000"/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850" y="0"/>
            <a:ext cx="4767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265500" y="501800"/>
            <a:ext cx="4045200" cy="13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wounded</a:t>
            </a:r>
            <a:endParaRPr/>
          </a:p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265500" y="1895600"/>
            <a:ext cx="4045200" cy="29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by overconsumption and violating the laws of nature,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that’s why we cry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for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sustainability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9" name="Google Shape;10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300" y="0"/>
            <a:ext cx="46417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