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fabffd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fabffd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b34cae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b34cae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9b34cae4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9b34cae4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9b34cae4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9b34cae4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9b34cae4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9b34cae4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9b34cae4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9b34cae4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8650" y="0"/>
            <a:ext cx="561682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Silk making </a:t>
            </a:r>
            <a:endParaRPr/>
          </a:p>
        </p:txBody>
      </p:sp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Silkworm farming in Greece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Silkworm cocoons</a:t>
            </a:r>
            <a:endParaRPr b="1"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73925"/>
            <a:ext cx="8389525" cy="309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537875"/>
            <a:ext cx="8222100" cy="69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Busy weaving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5325"/>
            <a:ext cx="8520600" cy="32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71900" y="419125"/>
            <a:ext cx="8222100" cy="91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The Silk Museum in Soufli, Greece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62550"/>
            <a:ext cx="8411625" cy="290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Cotton farming in Greece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795275"/>
            <a:ext cx="8520600" cy="328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3E3E3E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Greek cotton shares the same History with Greek olive oil</a:t>
            </a:r>
            <a:endParaRPr sz="3600">
              <a:solidFill>
                <a:srgbClr val="3E3E3E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3E3E3E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Greece holds the 10th place in cotton farming and production around the world</a:t>
            </a:r>
            <a:endParaRPr sz="3600">
              <a:solidFill>
                <a:srgbClr val="3E3E3E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460950" y="495975"/>
            <a:ext cx="82221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supercrop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675" y="1152475"/>
            <a:ext cx="841162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