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Nunito"/>
      <p:regular r:id="rId30"/>
      <p:bold r:id="rId31"/>
      <p:italic r:id="rId32"/>
      <p:boldItalic r:id="rId33"/>
    </p:embeddedFont>
    <p:embeddedFont>
      <p:font typeface="Alegreya"/>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6.xml"/><Relationship Id="rId33" Type="http://schemas.openxmlformats.org/officeDocument/2006/relationships/font" Target="fonts/Nunito-boldItalic.fntdata"/><Relationship Id="rId10" Type="http://schemas.openxmlformats.org/officeDocument/2006/relationships/slide" Target="slides/slide5.xml"/><Relationship Id="rId32" Type="http://schemas.openxmlformats.org/officeDocument/2006/relationships/font" Target="fonts/Nunito-italic.fntdata"/><Relationship Id="rId13" Type="http://schemas.openxmlformats.org/officeDocument/2006/relationships/slide" Target="slides/slide8.xml"/><Relationship Id="rId35" Type="http://schemas.openxmlformats.org/officeDocument/2006/relationships/font" Target="fonts/Alegreya-bold.fntdata"/><Relationship Id="rId12" Type="http://schemas.openxmlformats.org/officeDocument/2006/relationships/slide" Target="slides/slide7.xml"/><Relationship Id="rId34" Type="http://schemas.openxmlformats.org/officeDocument/2006/relationships/font" Target="fonts/Alegreya-regular.fntdata"/><Relationship Id="rId15" Type="http://schemas.openxmlformats.org/officeDocument/2006/relationships/slide" Target="slides/slide10.xml"/><Relationship Id="rId37" Type="http://schemas.openxmlformats.org/officeDocument/2006/relationships/font" Target="fonts/Alegreya-boldItalic.fntdata"/><Relationship Id="rId14" Type="http://schemas.openxmlformats.org/officeDocument/2006/relationships/slide" Target="slides/slide9.xml"/><Relationship Id="rId36" Type="http://schemas.openxmlformats.org/officeDocument/2006/relationships/font" Target="fonts/Alegreya-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e899fb355e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e899fb35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b6c0c5af3_0_27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2b6c0c5af3_0_2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2b8c92f53e_0_63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2b8c92f53e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2b8c92f53e_0_126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2b8c92f53e_0_1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2b8c92f53e_0_189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2b8c92f53e_0_18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2b8c92f53e_0_317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2b8c92f53e_0_3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Science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297d17aead_0_7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297d17aea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2b6c0c5af3_2_57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2b6c0c5af3_2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b8c92f53e_0_44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2b8c92f53e_0_4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Ισως αυτή  η φωτογραφια επειδη ειναι πιο καθαρή</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2b8c92f53e_0_44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2b8c92f53e_0_4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a4b1b60f7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2a4b1b60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97d43d4b3_2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297d43d4b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a4b1b60f7_0_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2a4b1b60f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2a4b1b60f7_0_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2a4b1b60f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2a4b1b60f7_0_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2a4b1b60f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2a4b1b60f7_0_3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2a4b1b60f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Οι περισσότεροι δεν αντιμετώπισαν ρατσισμό. Ίσως γιατί είναι υψηλής ειδίκευσης.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2a4b1b60f7_0_4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2a4b1b60f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Γι αυτό οι περισσότεροι θα γύριζαν πίσω αν οι συνθήκες βελτιώνονταν </a:t>
            </a:r>
            <a:endParaRPr/>
          </a:p>
          <a:p>
            <a:pPr indent="0" lvl="0" marL="0" rtl="0" algn="l">
              <a:spcBef>
                <a:spcPts val="0"/>
              </a:spcBef>
              <a:spcAft>
                <a:spcPts val="0"/>
              </a:spcAft>
              <a:buNone/>
            </a:pPr>
            <a:r>
              <a:rPr lang="en-GB"/>
              <a:t>Αν βελτιώνονταν οι συνθήκες στις χώρες μεταναστών μήπως θα μπορούσε να λυθεί το σημερινό πρόβλημα της μετανάστευσης;</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b6c0c5af3_0_267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b6c0c5af3_0_2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b8c92f53e_0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2b8c92f53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b6c0c5af3_0_269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2b6c0c5af3_0_2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2b6c0c5af3_0_270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2b6c0c5af3_0_2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b6c0c5af3_0_269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2b6c0c5af3_0_2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2b6c0c5af3_0_27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2b6c0c5af3_0_2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b6c0c5af3_0_27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2b6c0c5af3_0_2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3766000"/>
            <a:ext cx="7370400" cy="30921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2067600"/>
            <a:ext cx="5561400" cy="47904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100"/>
            <a:ext cx="4085100" cy="27369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790"/>
            <a:ext cx="2250363" cy="1392365"/>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790"/>
            <a:ext cx="2250363" cy="1392365"/>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6784"/>
            <a:ext cx="1851282" cy="1002839"/>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5623802"/>
            <a:ext cx="2389068" cy="123431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5407536"/>
            <a:ext cx="2795414" cy="1444382"/>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2430444"/>
            <a:ext cx="5361300" cy="193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4550878"/>
            <a:ext cx="5361300" cy="69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3778767"/>
            <a:ext cx="3574800" cy="30792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5492768"/>
            <a:ext cx="2520952" cy="1365553"/>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3"/>
            <a:ext cx="2795414" cy="1444382"/>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845133"/>
            <a:ext cx="6372300" cy="1839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3818467"/>
            <a:ext cx="6372300" cy="8547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ροσαρμοσμένη διάταξη 1">
  <p:cSld name="AUTOLAYOUT_11">
    <p:bg>
      <p:bgPr>
        <a:solidFill>
          <a:srgbClr val="FFFFFF"/>
        </a:solidFill>
      </p:bgPr>
    </p:bg>
    <p:spTree>
      <p:nvGrpSpPr>
        <p:cNvPr id="124" name="Shape 124"/>
        <p:cNvGrpSpPr/>
        <p:nvPr/>
      </p:nvGrpSpPr>
      <p:grpSpPr>
        <a:xfrm>
          <a:off x="0" y="0"/>
          <a:ext cx="0" cy="0"/>
          <a:chOff x="0" y="0"/>
          <a:chExt cx="0" cy="0"/>
        </a:xfrm>
      </p:grpSpPr>
      <p:sp>
        <p:nvSpPr>
          <p:cNvPr id="125" name="Google Shape;125;p13"/>
          <p:cNvSpPr/>
          <p:nvPr/>
        </p:nvSpPr>
        <p:spPr>
          <a:xfrm>
            <a:off x="0" y="0"/>
            <a:ext cx="9144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 name="Google Shape;126;p13"/>
          <p:cNvGrpSpPr/>
          <p:nvPr/>
        </p:nvGrpSpPr>
        <p:grpSpPr>
          <a:xfrm>
            <a:off x="0" y="0"/>
            <a:ext cx="9144153" cy="6857993"/>
            <a:chOff x="-77" y="25"/>
            <a:chExt cx="9144153" cy="5143624"/>
          </a:xfrm>
        </p:grpSpPr>
        <p:sp>
          <p:nvSpPr>
            <p:cNvPr id="127" name="Google Shape;127;p13"/>
            <p:cNvSpPr/>
            <p:nvPr/>
          </p:nvSpPr>
          <p:spPr>
            <a:xfrm rot="-5400000">
              <a:off x="-47653" y="219061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rot="-5400000">
              <a:off x="-47653" y="304787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rot="-5400000">
              <a:off x="-47653" y="390514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rot="-5400000">
              <a:off x="-47653" y="47618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rot="-5400000">
              <a:off x="-47653" y="13334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rot="5400000">
              <a:off x="714198" y="176215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rot="-5400000">
              <a:off x="714322" y="219061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rot="5400000">
              <a:off x="714198" y="261942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rot="-5400000">
              <a:off x="714322" y="304787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rot="5400000">
              <a:off x="714198" y="347668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rot="-5400000">
              <a:off x="714322" y="390514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rot="5400000">
              <a:off x="714198" y="43339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rot="5400000">
              <a:off x="714198" y="4772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rot="-5400000">
              <a:off x="714322" y="47618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rot="5400000">
              <a:off x="714198" y="90499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rot="-5400000">
              <a:off x="714322" y="13334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rot="5400000">
              <a:off x="1476173" y="176215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rot="-5400000">
              <a:off x="1476296" y="219061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rot="5400000">
              <a:off x="1476173" y="261942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rot="-5400000">
              <a:off x="1476296" y="304787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rot="5400000">
              <a:off x="1476173" y="347668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rot="-5400000">
              <a:off x="1476296" y="390514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rot="5400000">
              <a:off x="1476173" y="43339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rot="5400000">
              <a:off x="1476173" y="4772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rot="-5400000">
              <a:off x="1476296" y="47618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rot="5400000">
              <a:off x="1476173" y="90499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p:nvPr/>
          </p:nvSpPr>
          <p:spPr>
            <a:xfrm rot="-5400000">
              <a:off x="1476296" y="13334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rot="5400000">
              <a:off x="2238147" y="176215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rot="-5400000">
              <a:off x="2238271" y="219061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p:cNvSpPr/>
            <p:nvPr/>
          </p:nvSpPr>
          <p:spPr>
            <a:xfrm rot="5400000">
              <a:off x="2238147" y="261942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rot="-5400000">
              <a:off x="2238271" y="304787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rot="5400000">
              <a:off x="2238147" y="347668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rot="-5400000">
              <a:off x="2238271" y="390514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rot="5400000">
              <a:off x="2238147" y="43339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rot="5400000">
              <a:off x="2238147" y="4772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rot="-5400000">
              <a:off x="2238271" y="47618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rot="5400000">
              <a:off x="2238147" y="90499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rot="-5400000">
              <a:off x="2238271" y="13334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rot="5400000">
              <a:off x="3000173" y="176215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rot="-5400000">
              <a:off x="3000297" y="219061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rot="5400000">
              <a:off x="3000173" y="261942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rot="-5400000">
              <a:off x="3000297" y="304787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rot="5400000">
              <a:off x="3000173" y="347668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rot="-5400000">
              <a:off x="3000297" y="390514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rot="5400000">
              <a:off x="3000173" y="43339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rot="5400000">
              <a:off x="3000173" y="4772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rot="-5400000">
              <a:off x="3000297" y="47618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rot="5400000">
              <a:off x="3000173" y="90499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p:nvPr/>
          </p:nvSpPr>
          <p:spPr>
            <a:xfrm rot="-5400000">
              <a:off x="3000297" y="13334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rot="5400000">
              <a:off x="3762251" y="176215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rot="-5400000">
              <a:off x="3762374" y="219061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rot="5400000">
              <a:off x="3762251" y="261942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rot="-5400000">
              <a:off x="3762374" y="304787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rot="5400000">
              <a:off x="3762251" y="347668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rot="-5400000">
              <a:off x="3762374" y="390514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p:nvPr/>
          </p:nvSpPr>
          <p:spPr>
            <a:xfrm rot="5400000">
              <a:off x="3762251" y="43339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p:nvPr/>
          </p:nvSpPr>
          <p:spPr>
            <a:xfrm rot="5400000">
              <a:off x="3762251" y="4772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rot="-5400000">
              <a:off x="3762374" y="47618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p:nvPr/>
          </p:nvSpPr>
          <p:spPr>
            <a:xfrm rot="5400000">
              <a:off x="3762251" y="90499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p:nvPr/>
          </p:nvSpPr>
          <p:spPr>
            <a:xfrm rot="-5400000">
              <a:off x="3762374" y="13334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
            <p:cNvSpPr/>
            <p:nvPr/>
          </p:nvSpPr>
          <p:spPr>
            <a:xfrm rot="5400000">
              <a:off x="-47777" y="176215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
            <p:cNvSpPr/>
            <p:nvPr/>
          </p:nvSpPr>
          <p:spPr>
            <a:xfrm rot="5400000">
              <a:off x="-47777" y="261942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
            <p:cNvSpPr/>
            <p:nvPr/>
          </p:nvSpPr>
          <p:spPr>
            <a:xfrm rot="5400000">
              <a:off x="-47777" y="347668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
            <p:cNvSpPr/>
            <p:nvPr/>
          </p:nvSpPr>
          <p:spPr>
            <a:xfrm rot="5400000">
              <a:off x="-47777" y="43339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
            <p:cNvSpPr/>
            <p:nvPr/>
          </p:nvSpPr>
          <p:spPr>
            <a:xfrm rot="-5400000">
              <a:off x="166697" y="4548163"/>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p:nvPr/>
          </p:nvSpPr>
          <p:spPr>
            <a:xfrm rot="5400000">
              <a:off x="-47777" y="4772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
            <p:cNvSpPr/>
            <p:nvPr/>
          </p:nvSpPr>
          <p:spPr>
            <a:xfrm rot="5400000">
              <a:off x="-47777" y="90499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flipH="1" rot="-5400000">
              <a:off x="166697" y="-166420"/>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rot="-5400000">
              <a:off x="928672" y="4548163"/>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p:nvPr/>
          </p:nvSpPr>
          <p:spPr>
            <a:xfrm flipH="1" rot="-5400000">
              <a:off x="928672" y="-166420"/>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
            <p:cNvSpPr/>
            <p:nvPr/>
          </p:nvSpPr>
          <p:spPr>
            <a:xfrm rot="-5400000">
              <a:off x="1690646" y="4548163"/>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
            <p:cNvSpPr/>
            <p:nvPr/>
          </p:nvSpPr>
          <p:spPr>
            <a:xfrm flipH="1" rot="-5400000">
              <a:off x="1690646" y="-166420"/>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p:nvPr/>
          </p:nvSpPr>
          <p:spPr>
            <a:xfrm rot="-5400000">
              <a:off x="2452621" y="4548163"/>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3"/>
            <p:cNvSpPr/>
            <p:nvPr/>
          </p:nvSpPr>
          <p:spPr>
            <a:xfrm flipH="1" rot="-5400000">
              <a:off x="2452621" y="-166420"/>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3"/>
            <p:cNvSpPr/>
            <p:nvPr/>
          </p:nvSpPr>
          <p:spPr>
            <a:xfrm rot="-5400000">
              <a:off x="3214647" y="4548163"/>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
            <p:cNvSpPr/>
            <p:nvPr/>
          </p:nvSpPr>
          <p:spPr>
            <a:xfrm flipH="1" rot="-5400000">
              <a:off x="3214647" y="-166420"/>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
            <p:cNvSpPr/>
            <p:nvPr/>
          </p:nvSpPr>
          <p:spPr>
            <a:xfrm rot="-5400000">
              <a:off x="3976724" y="4548163"/>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3"/>
            <p:cNvSpPr/>
            <p:nvPr/>
          </p:nvSpPr>
          <p:spPr>
            <a:xfrm flipH="1" rot="-5400000">
              <a:off x="3976724" y="-166420"/>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
            <p:cNvSpPr/>
            <p:nvPr/>
          </p:nvSpPr>
          <p:spPr>
            <a:xfrm rot="-5400000">
              <a:off x="4524349" y="219061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3"/>
            <p:cNvSpPr/>
            <p:nvPr/>
          </p:nvSpPr>
          <p:spPr>
            <a:xfrm rot="-5400000">
              <a:off x="4524349" y="304787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3"/>
            <p:cNvSpPr/>
            <p:nvPr/>
          </p:nvSpPr>
          <p:spPr>
            <a:xfrm rot="-5400000">
              <a:off x="4524349" y="390514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
            <p:cNvSpPr/>
            <p:nvPr/>
          </p:nvSpPr>
          <p:spPr>
            <a:xfrm rot="-5400000">
              <a:off x="4524349" y="47618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
            <p:cNvSpPr/>
            <p:nvPr/>
          </p:nvSpPr>
          <p:spPr>
            <a:xfrm rot="-5400000">
              <a:off x="4524349" y="13334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
            <p:cNvSpPr/>
            <p:nvPr/>
          </p:nvSpPr>
          <p:spPr>
            <a:xfrm rot="5400000">
              <a:off x="5286200" y="176215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p:nvPr/>
          </p:nvSpPr>
          <p:spPr>
            <a:xfrm rot="-5400000">
              <a:off x="5286324" y="219061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rot="5400000">
              <a:off x="5286200" y="261942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
            <p:cNvSpPr/>
            <p:nvPr/>
          </p:nvSpPr>
          <p:spPr>
            <a:xfrm rot="-5400000">
              <a:off x="5286324" y="304787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p:nvPr/>
          </p:nvSpPr>
          <p:spPr>
            <a:xfrm rot="5400000">
              <a:off x="5286200" y="347668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
            <p:cNvSpPr/>
            <p:nvPr/>
          </p:nvSpPr>
          <p:spPr>
            <a:xfrm rot="-5400000">
              <a:off x="5286324" y="390514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p:nvPr/>
          </p:nvSpPr>
          <p:spPr>
            <a:xfrm rot="5400000">
              <a:off x="5286200" y="43339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rot="5400000">
              <a:off x="5286200" y="4772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
            <p:cNvSpPr/>
            <p:nvPr/>
          </p:nvSpPr>
          <p:spPr>
            <a:xfrm rot="-5400000">
              <a:off x="5286324" y="47618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
            <p:cNvSpPr/>
            <p:nvPr/>
          </p:nvSpPr>
          <p:spPr>
            <a:xfrm rot="5400000">
              <a:off x="5286200" y="90499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rot="-5400000">
              <a:off x="5286324" y="13334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3"/>
            <p:cNvSpPr/>
            <p:nvPr/>
          </p:nvSpPr>
          <p:spPr>
            <a:xfrm rot="5400000">
              <a:off x="6048175" y="176215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3"/>
            <p:cNvSpPr/>
            <p:nvPr/>
          </p:nvSpPr>
          <p:spPr>
            <a:xfrm rot="-5400000">
              <a:off x="6048298" y="219061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
            <p:cNvSpPr/>
            <p:nvPr/>
          </p:nvSpPr>
          <p:spPr>
            <a:xfrm rot="5400000">
              <a:off x="6048175" y="261942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
            <p:cNvSpPr/>
            <p:nvPr/>
          </p:nvSpPr>
          <p:spPr>
            <a:xfrm rot="-5400000">
              <a:off x="6048298" y="304787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
            <p:cNvSpPr/>
            <p:nvPr/>
          </p:nvSpPr>
          <p:spPr>
            <a:xfrm rot="5400000">
              <a:off x="6048175" y="347668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rot="-5400000">
              <a:off x="6048298" y="390514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p:nvPr/>
          </p:nvSpPr>
          <p:spPr>
            <a:xfrm rot="5400000">
              <a:off x="6048175" y="43339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
            <p:cNvSpPr/>
            <p:nvPr/>
          </p:nvSpPr>
          <p:spPr>
            <a:xfrm rot="5400000">
              <a:off x="6048175" y="4772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
            <p:cNvSpPr/>
            <p:nvPr/>
          </p:nvSpPr>
          <p:spPr>
            <a:xfrm rot="-5400000">
              <a:off x="6048298" y="47618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rot="5400000">
              <a:off x="6048175" y="90499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rot="-5400000">
              <a:off x="6048298" y="13334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p:nvPr/>
          </p:nvSpPr>
          <p:spPr>
            <a:xfrm rot="5400000">
              <a:off x="6810149" y="176215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rot="-5400000">
              <a:off x="6810273" y="219061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
            <p:cNvSpPr/>
            <p:nvPr/>
          </p:nvSpPr>
          <p:spPr>
            <a:xfrm rot="5400000">
              <a:off x="6810149" y="261942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p:nvPr/>
          </p:nvSpPr>
          <p:spPr>
            <a:xfrm rot="-5400000">
              <a:off x="6810273" y="304787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p:nvPr/>
          </p:nvSpPr>
          <p:spPr>
            <a:xfrm rot="5400000">
              <a:off x="6810149" y="347668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3"/>
            <p:cNvSpPr/>
            <p:nvPr/>
          </p:nvSpPr>
          <p:spPr>
            <a:xfrm rot="-5400000">
              <a:off x="6810273" y="390514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
            <p:cNvSpPr/>
            <p:nvPr/>
          </p:nvSpPr>
          <p:spPr>
            <a:xfrm rot="5400000">
              <a:off x="6810149" y="43339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p:nvPr/>
          </p:nvSpPr>
          <p:spPr>
            <a:xfrm rot="5400000">
              <a:off x="6810149" y="4772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
            <p:cNvSpPr/>
            <p:nvPr/>
          </p:nvSpPr>
          <p:spPr>
            <a:xfrm rot="-5400000">
              <a:off x="6810273" y="47618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
            <p:cNvSpPr/>
            <p:nvPr/>
          </p:nvSpPr>
          <p:spPr>
            <a:xfrm rot="5400000">
              <a:off x="6810149" y="90499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
            <p:cNvSpPr/>
            <p:nvPr/>
          </p:nvSpPr>
          <p:spPr>
            <a:xfrm rot="-5400000">
              <a:off x="6810273" y="13334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
            <p:cNvSpPr/>
            <p:nvPr/>
          </p:nvSpPr>
          <p:spPr>
            <a:xfrm rot="5400000">
              <a:off x="7572175" y="176215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3"/>
            <p:cNvSpPr/>
            <p:nvPr/>
          </p:nvSpPr>
          <p:spPr>
            <a:xfrm rot="-5400000">
              <a:off x="7572299" y="219061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
            <p:cNvSpPr/>
            <p:nvPr/>
          </p:nvSpPr>
          <p:spPr>
            <a:xfrm rot="5400000">
              <a:off x="7572175" y="261942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
            <p:cNvSpPr/>
            <p:nvPr/>
          </p:nvSpPr>
          <p:spPr>
            <a:xfrm rot="-5400000">
              <a:off x="7572299" y="304787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
            <p:cNvSpPr/>
            <p:nvPr/>
          </p:nvSpPr>
          <p:spPr>
            <a:xfrm rot="5400000">
              <a:off x="7572175" y="347668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3"/>
            <p:cNvSpPr/>
            <p:nvPr/>
          </p:nvSpPr>
          <p:spPr>
            <a:xfrm rot="-5400000">
              <a:off x="7572299" y="390514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
            <p:cNvSpPr/>
            <p:nvPr/>
          </p:nvSpPr>
          <p:spPr>
            <a:xfrm rot="5400000">
              <a:off x="7572175" y="43339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3"/>
            <p:cNvSpPr/>
            <p:nvPr/>
          </p:nvSpPr>
          <p:spPr>
            <a:xfrm rot="5400000">
              <a:off x="7572175" y="4772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
            <p:cNvSpPr/>
            <p:nvPr/>
          </p:nvSpPr>
          <p:spPr>
            <a:xfrm rot="-5400000">
              <a:off x="7572299" y="47618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3"/>
            <p:cNvSpPr/>
            <p:nvPr/>
          </p:nvSpPr>
          <p:spPr>
            <a:xfrm rot="5400000">
              <a:off x="7572175" y="90499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3"/>
            <p:cNvSpPr/>
            <p:nvPr/>
          </p:nvSpPr>
          <p:spPr>
            <a:xfrm rot="-5400000">
              <a:off x="7572299" y="13334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3"/>
            <p:cNvSpPr/>
            <p:nvPr/>
          </p:nvSpPr>
          <p:spPr>
            <a:xfrm rot="5400000">
              <a:off x="8334253" y="176215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3"/>
            <p:cNvSpPr/>
            <p:nvPr/>
          </p:nvSpPr>
          <p:spPr>
            <a:xfrm rot="-5400000">
              <a:off x="8334377" y="219061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3"/>
            <p:cNvSpPr/>
            <p:nvPr/>
          </p:nvSpPr>
          <p:spPr>
            <a:xfrm rot="5400000">
              <a:off x="8334253" y="261942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
            <p:cNvSpPr/>
            <p:nvPr/>
          </p:nvSpPr>
          <p:spPr>
            <a:xfrm rot="-5400000">
              <a:off x="8334377" y="304787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3"/>
            <p:cNvSpPr/>
            <p:nvPr/>
          </p:nvSpPr>
          <p:spPr>
            <a:xfrm rot="5400000">
              <a:off x="8334253" y="347668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3"/>
            <p:cNvSpPr/>
            <p:nvPr/>
          </p:nvSpPr>
          <p:spPr>
            <a:xfrm rot="-5400000">
              <a:off x="8334377" y="390514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3"/>
            <p:cNvSpPr/>
            <p:nvPr/>
          </p:nvSpPr>
          <p:spPr>
            <a:xfrm rot="5400000">
              <a:off x="8334253" y="43339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3"/>
            <p:cNvSpPr/>
            <p:nvPr/>
          </p:nvSpPr>
          <p:spPr>
            <a:xfrm rot="5400000">
              <a:off x="8334253" y="4772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3"/>
            <p:cNvSpPr/>
            <p:nvPr/>
          </p:nvSpPr>
          <p:spPr>
            <a:xfrm rot="-5400000">
              <a:off x="8334377" y="47618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3"/>
            <p:cNvSpPr/>
            <p:nvPr/>
          </p:nvSpPr>
          <p:spPr>
            <a:xfrm rot="5400000">
              <a:off x="8334253" y="90499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
            <p:cNvSpPr/>
            <p:nvPr/>
          </p:nvSpPr>
          <p:spPr>
            <a:xfrm rot="-5400000">
              <a:off x="8334377" y="13334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
            <p:cNvSpPr/>
            <p:nvPr/>
          </p:nvSpPr>
          <p:spPr>
            <a:xfrm rot="5400000">
              <a:off x="4524225" y="176215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
            <p:cNvSpPr/>
            <p:nvPr/>
          </p:nvSpPr>
          <p:spPr>
            <a:xfrm rot="5400000">
              <a:off x="4524225" y="261942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
            <p:cNvSpPr/>
            <p:nvPr/>
          </p:nvSpPr>
          <p:spPr>
            <a:xfrm rot="5400000">
              <a:off x="4524225" y="3476684"/>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
            <p:cNvSpPr/>
            <p:nvPr/>
          </p:nvSpPr>
          <p:spPr>
            <a:xfrm rot="5400000">
              <a:off x="4524225" y="4333949"/>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p:nvPr/>
          </p:nvSpPr>
          <p:spPr>
            <a:xfrm rot="-5400000">
              <a:off x="4738699" y="4548163"/>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p:nvPr/>
          </p:nvSpPr>
          <p:spPr>
            <a:xfrm rot="5400000">
              <a:off x="4524225" y="47725"/>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
            <p:cNvSpPr/>
            <p:nvPr/>
          </p:nvSpPr>
          <p:spPr>
            <a:xfrm rot="5400000">
              <a:off x="4524225" y="904990"/>
              <a:ext cx="857400" cy="762000"/>
            </a:xfrm>
            <a:prstGeom prst="triangle">
              <a:avLst>
                <a:gd fmla="val 50000" name="adj"/>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p:nvPr/>
          </p:nvSpPr>
          <p:spPr>
            <a:xfrm flipH="1" rot="-5400000">
              <a:off x="4738699" y="-166420"/>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p:nvPr/>
          </p:nvSpPr>
          <p:spPr>
            <a:xfrm rot="-5400000">
              <a:off x="5500674" y="4548163"/>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p:nvPr/>
          </p:nvSpPr>
          <p:spPr>
            <a:xfrm flipH="1" rot="-5400000">
              <a:off x="5500674" y="-166420"/>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p:nvPr/>
          </p:nvSpPr>
          <p:spPr>
            <a:xfrm rot="-5400000">
              <a:off x="6262648" y="4548163"/>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
            <p:cNvSpPr/>
            <p:nvPr/>
          </p:nvSpPr>
          <p:spPr>
            <a:xfrm flipH="1" rot="-5400000">
              <a:off x="6262648" y="-166420"/>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
            <p:cNvSpPr/>
            <p:nvPr/>
          </p:nvSpPr>
          <p:spPr>
            <a:xfrm rot="-5400000">
              <a:off x="7024623" y="4548163"/>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p:nvPr/>
          </p:nvSpPr>
          <p:spPr>
            <a:xfrm flipH="1" rot="-5400000">
              <a:off x="7024623" y="-166420"/>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3"/>
            <p:cNvSpPr/>
            <p:nvPr/>
          </p:nvSpPr>
          <p:spPr>
            <a:xfrm rot="-5400000">
              <a:off x="7786649" y="4548163"/>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
            <p:cNvSpPr/>
            <p:nvPr/>
          </p:nvSpPr>
          <p:spPr>
            <a:xfrm flipH="1" rot="-5400000">
              <a:off x="7786649" y="-166420"/>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3"/>
            <p:cNvSpPr/>
            <p:nvPr/>
          </p:nvSpPr>
          <p:spPr>
            <a:xfrm rot="-5400000">
              <a:off x="8548727" y="4548163"/>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3"/>
            <p:cNvSpPr/>
            <p:nvPr/>
          </p:nvSpPr>
          <p:spPr>
            <a:xfrm flipH="1" rot="-5400000">
              <a:off x="8548727" y="-166420"/>
              <a:ext cx="428700" cy="762000"/>
            </a:xfrm>
            <a:prstGeom prst="rtTriangle">
              <a:avLst/>
            </a:prstGeom>
            <a:solidFill>
              <a:srgbClr val="3177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3" name="Google Shape;283;p13"/>
          <p:cNvSpPr/>
          <p:nvPr/>
        </p:nvSpPr>
        <p:spPr>
          <a:xfrm>
            <a:off x="1525050" y="1725133"/>
            <a:ext cx="6093900" cy="3407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3"/>
          <p:cNvSpPr txBox="1"/>
          <p:nvPr>
            <p:ph type="title"/>
          </p:nvPr>
        </p:nvSpPr>
        <p:spPr>
          <a:xfrm>
            <a:off x="1876575" y="2224200"/>
            <a:ext cx="5391000" cy="1579500"/>
          </a:xfrm>
          <a:prstGeom prst="rect">
            <a:avLst/>
          </a:prstGeom>
          <a:noFill/>
        </p:spPr>
        <p:txBody>
          <a:bodyPr anchorCtr="0" anchor="b" bIns="91425" lIns="91425" spcFirstLastPara="1" rIns="91425" wrap="square" tIns="91425">
            <a:noAutofit/>
          </a:bodyPr>
          <a:lstStyle>
            <a:lvl1pPr lvl="0" algn="ctr">
              <a:lnSpc>
                <a:spcPct val="100000"/>
              </a:lnSpc>
              <a:spcBef>
                <a:spcPts val="0"/>
              </a:spcBef>
              <a:spcAft>
                <a:spcPts val="0"/>
              </a:spcAft>
              <a:buNone/>
              <a:defRPr b="1" sz="3200">
                <a:solidFill>
                  <a:srgbClr val="212121"/>
                </a:solidFill>
              </a:defRPr>
            </a:lvl1pPr>
            <a:lvl2pPr lvl="1" algn="ctr">
              <a:lnSpc>
                <a:spcPct val="100000"/>
              </a:lnSpc>
              <a:spcBef>
                <a:spcPts val="0"/>
              </a:spcBef>
              <a:spcAft>
                <a:spcPts val="0"/>
              </a:spcAft>
              <a:buNone/>
              <a:defRPr b="1" sz="3200">
                <a:solidFill>
                  <a:srgbClr val="212121"/>
                </a:solidFill>
              </a:defRPr>
            </a:lvl2pPr>
            <a:lvl3pPr lvl="2" algn="ctr">
              <a:lnSpc>
                <a:spcPct val="100000"/>
              </a:lnSpc>
              <a:spcBef>
                <a:spcPts val="0"/>
              </a:spcBef>
              <a:spcAft>
                <a:spcPts val="0"/>
              </a:spcAft>
              <a:buNone/>
              <a:defRPr b="1" sz="3200">
                <a:solidFill>
                  <a:srgbClr val="212121"/>
                </a:solidFill>
              </a:defRPr>
            </a:lvl3pPr>
            <a:lvl4pPr lvl="3" algn="ctr">
              <a:lnSpc>
                <a:spcPct val="100000"/>
              </a:lnSpc>
              <a:spcBef>
                <a:spcPts val="0"/>
              </a:spcBef>
              <a:spcAft>
                <a:spcPts val="0"/>
              </a:spcAft>
              <a:buNone/>
              <a:defRPr b="1" sz="3200">
                <a:solidFill>
                  <a:srgbClr val="212121"/>
                </a:solidFill>
              </a:defRPr>
            </a:lvl4pPr>
            <a:lvl5pPr lvl="4" algn="ctr">
              <a:lnSpc>
                <a:spcPct val="100000"/>
              </a:lnSpc>
              <a:spcBef>
                <a:spcPts val="0"/>
              </a:spcBef>
              <a:spcAft>
                <a:spcPts val="0"/>
              </a:spcAft>
              <a:buNone/>
              <a:defRPr b="1" sz="3200">
                <a:solidFill>
                  <a:srgbClr val="212121"/>
                </a:solidFill>
              </a:defRPr>
            </a:lvl5pPr>
            <a:lvl6pPr lvl="5" algn="ctr">
              <a:lnSpc>
                <a:spcPct val="100000"/>
              </a:lnSpc>
              <a:spcBef>
                <a:spcPts val="0"/>
              </a:spcBef>
              <a:spcAft>
                <a:spcPts val="0"/>
              </a:spcAft>
              <a:buNone/>
              <a:defRPr b="1" sz="3200">
                <a:solidFill>
                  <a:srgbClr val="212121"/>
                </a:solidFill>
              </a:defRPr>
            </a:lvl6pPr>
            <a:lvl7pPr lvl="6" algn="ctr">
              <a:lnSpc>
                <a:spcPct val="100000"/>
              </a:lnSpc>
              <a:spcBef>
                <a:spcPts val="0"/>
              </a:spcBef>
              <a:spcAft>
                <a:spcPts val="0"/>
              </a:spcAft>
              <a:buNone/>
              <a:defRPr b="1" sz="3200">
                <a:solidFill>
                  <a:srgbClr val="212121"/>
                </a:solidFill>
              </a:defRPr>
            </a:lvl7pPr>
            <a:lvl8pPr lvl="7" algn="ctr">
              <a:lnSpc>
                <a:spcPct val="100000"/>
              </a:lnSpc>
              <a:spcBef>
                <a:spcPts val="0"/>
              </a:spcBef>
              <a:spcAft>
                <a:spcPts val="0"/>
              </a:spcAft>
              <a:buNone/>
              <a:defRPr b="1" sz="3200">
                <a:solidFill>
                  <a:srgbClr val="212121"/>
                </a:solidFill>
              </a:defRPr>
            </a:lvl8pPr>
            <a:lvl9pPr lvl="8" algn="ctr">
              <a:lnSpc>
                <a:spcPct val="100000"/>
              </a:lnSpc>
              <a:spcBef>
                <a:spcPts val="0"/>
              </a:spcBef>
              <a:spcAft>
                <a:spcPts val="0"/>
              </a:spcAft>
              <a:buNone/>
              <a:defRPr b="1" sz="3200">
                <a:solidFill>
                  <a:srgbClr val="212121"/>
                </a:solidFill>
              </a:defRPr>
            </a:lvl9pPr>
          </a:lstStyle>
          <a:p/>
        </p:txBody>
      </p:sp>
      <p:sp>
        <p:nvSpPr>
          <p:cNvPr id="285" name="Google Shape;285;p13"/>
          <p:cNvSpPr txBox="1"/>
          <p:nvPr>
            <p:ph idx="1" type="subTitle"/>
          </p:nvPr>
        </p:nvSpPr>
        <p:spPr>
          <a:xfrm>
            <a:off x="1876575" y="3907237"/>
            <a:ext cx="5391000" cy="8019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616161"/>
              </a:buClr>
              <a:buSzPts val="2100"/>
              <a:buNone/>
              <a:defRPr sz="2100">
                <a:solidFill>
                  <a:srgbClr val="616161"/>
                </a:solidFill>
              </a:defRPr>
            </a:lvl1pPr>
            <a:lvl2pPr lvl="1" algn="ctr">
              <a:lnSpc>
                <a:spcPct val="100000"/>
              </a:lnSpc>
              <a:spcBef>
                <a:spcPts val="0"/>
              </a:spcBef>
              <a:spcAft>
                <a:spcPts val="0"/>
              </a:spcAft>
              <a:buClr>
                <a:srgbClr val="616161"/>
              </a:buClr>
              <a:buSzPts val="2100"/>
              <a:buNone/>
              <a:defRPr sz="2100">
                <a:solidFill>
                  <a:srgbClr val="616161"/>
                </a:solidFill>
              </a:defRPr>
            </a:lvl2pPr>
            <a:lvl3pPr lvl="2" algn="ctr">
              <a:lnSpc>
                <a:spcPct val="100000"/>
              </a:lnSpc>
              <a:spcBef>
                <a:spcPts val="0"/>
              </a:spcBef>
              <a:spcAft>
                <a:spcPts val="0"/>
              </a:spcAft>
              <a:buClr>
                <a:srgbClr val="616161"/>
              </a:buClr>
              <a:buSzPts val="2100"/>
              <a:buNone/>
              <a:defRPr sz="2100">
                <a:solidFill>
                  <a:srgbClr val="616161"/>
                </a:solidFill>
              </a:defRPr>
            </a:lvl3pPr>
            <a:lvl4pPr lvl="3" algn="ctr">
              <a:lnSpc>
                <a:spcPct val="100000"/>
              </a:lnSpc>
              <a:spcBef>
                <a:spcPts val="0"/>
              </a:spcBef>
              <a:spcAft>
                <a:spcPts val="0"/>
              </a:spcAft>
              <a:buClr>
                <a:srgbClr val="616161"/>
              </a:buClr>
              <a:buSzPts val="2100"/>
              <a:buNone/>
              <a:defRPr sz="2100">
                <a:solidFill>
                  <a:srgbClr val="616161"/>
                </a:solidFill>
              </a:defRPr>
            </a:lvl4pPr>
            <a:lvl5pPr lvl="4" algn="ctr">
              <a:lnSpc>
                <a:spcPct val="100000"/>
              </a:lnSpc>
              <a:spcBef>
                <a:spcPts val="0"/>
              </a:spcBef>
              <a:spcAft>
                <a:spcPts val="0"/>
              </a:spcAft>
              <a:buClr>
                <a:srgbClr val="616161"/>
              </a:buClr>
              <a:buSzPts val="2100"/>
              <a:buNone/>
              <a:defRPr sz="2100">
                <a:solidFill>
                  <a:srgbClr val="616161"/>
                </a:solidFill>
              </a:defRPr>
            </a:lvl5pPr>
            <a:lvl6pPr lvl="5" algn="ctr">
              <a:lnSpc>
                <a:spcPct val="100000"/>
              </a:lnSpc>
              <a:spcBef>
                <a:spcPts val="0"/>
              </a:spcBef>
              <a:spcAft>
                <a:spcPts val="0"/>
              </a:spcAft>
              <a:buClr>
                <a:srgbClr val="616161"/>
              </a:buClr>
              <a:buSzPts val="2100"/>
              <a:buNone/>
              <a:defRPr sz="2100">
                <a:solidFill>
                  <a:srgbClr val="616161"/>
                </a:solidFill>
              </a:defRPr>
            </a:lvl6pPr>
            <a:lvl7pPr lvl="6" algn="ctr">
              <a:lnSpc>
                <a:spcPct val="100000"/>
              </a:lnSpc>
              <a:spcBef>
                <a:spcPts val="0"/>
              </a:spcBef>
              <a:spcAft>
                <a:spcPts val="0"/>
              </a:spcAft>
              <a:buClr>
                <a:srgbClr val="616161"/>
              </a:buClr>
              <a:buSzPts val="2100"/>
              <a:buNone/>
              <a:defRPr sz="2100">
                <a:solidFill>
                  <a:srgbClr val="616161"/>
                </a:solidFill>
              </a:defRPr>
            </a:lvl7pPr>
            <a:lvl8pPr lvl="7" algn="ctr">
              <a:lnSpc>
                <a:spcPct val="100000"/>
              </a:lnSpc>
              <a:spcBef>
                <a:spcPts val="0"/>
              </a:spcBef>
              <a:spcAft>
                <a:spcPts val="0"/>
              </a:spcAft>
              <a:buClr>
                <a:srgbClr val="616161"/>
              </a:buClr>
              <a:buSzPts val="2100"/>
              <a:buNone/>
              <a:defRPr sz="2100">
                <a:solidFill>
                  <a:srgbClr val="616161"/>
                </a:solidFill>
              </a:defRPr>
            </a:lvl8pPr>
            <a:lvl9pPr lvl="8" algn="ctr">
              <a:lnSpc>
                <a:spcPct val="100000"/>
              </a:lnSpc>
              <a:spcBef>
                <a:spcPts val="0"/>
              </a:spcBef>
              <a:spcAft>
                <a:spcPts val="0"/>
              </a:spcAft>
              <a:buClr>
                <a:srgbClr val="616161"/>
              </a:buClr>
              <a:buSzPts val="2100"/>
              <a:buNone/>
              <a:defRPr sz="2100">
                <a:solidFill>
                  <a:srgbClr val="616161"/>
                </a:solidFill>
              </a:defRPr>
            </a:lvl9pPr>
          </a:lstStyle>
          <a:p/>
        </p:txBody>
      </p:sp>
      <p:sp>
        <p:nvSpPr>
          <p:cNvPr id="286" name="Google Shape;286;p13"/>
          <p:cNvSpPr txBox="1"/>
          <p:nvPr>
            <p:ph idx="12" type="sldNum"/>
          </p:nvPr>
        </p:nvSpPr>
        <p:spPr>
          <a:xfrm>
            <a:off x="8472458" y="6217622"/>
            <a:ext cx="548700" cy="5247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ροσαρμοσμένη διάταξη 3">
  <p:cSld name="AUTOLAYOUT_15">
    <p:bg>
      <p:bgPr>
        <a:solidFill>
          <a:srgbClr val="FFFFFF"/>
        </a:solidFill>
      </p:bgPr>
    </p:bg>
    <p:spTree>
      <p:nvGrpSpPr>
        <p:cNvPr id="287" name="Shape 287"/>
        <p:cNvGrpSpPr/>
        <p:nvPr/>
      </p:nvGrpSpPr>
      <p:grpSpPr>
        <a:xfrm>
          <a:off x="0" y="0"/>
          <a:ext cx="0" cy="0"/>
          <a:chOff x="0" y="0"/>
          <a:chExt cx="0" cy="0"/>
        </a:xfrm>
      </p:grpSpPr>
      <p:sp>
        <p:nvSpPr>
          <p:cNvPr id="288" name="Google Shape;288;p14"/>
          <p:cNvSpPr/>
          <p:nvPr/>
        </p:nvSpPr>
        <p:spPr>
          <a:xfrm>
            <a:off x="0" y="0"/>
            <a:ext cx="9144000" cy="6858000"/>
          </a:xfrm>
          <a:prstGeom prst="rect">
            <a:avLst/>
          </a:prstGeom>
          <a:solidFill>
            <a:srgbClr val="607D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4"/>
          <p:cNvSpPr/>
          <p:nvPr/>
        </p:nvSpPr>
        <p:spPr>
          <a:xfrm>
            <a:off x="5037500" y="1001400"/>
            <a:ext cx="3641400" cy="4855200"/>
          </a:xfrm>
          <a:prstGeom prst="rect">
            <a:avLst/>
          </a:prstGeom>
          <a:noFill/>
          <a:ln cap="flat" cmpd="thinThick" w="762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4"/>
          <p:cNvSpPr txBox="1"/>
          <p:nvPr>
            <p:ph type="title"/>
          </p:nvPr>
        </p:nvSpPr>
        <p:spPr>
          <a:xfrm>
            <a:off x="5172950" y="1231600"/>
            <a:ext cx="3370500" cy="43947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3000"/>
              <a:buNone/>
              <a:defRPr b="1" sz="3000">
                <a:solidFill>
                  <a:srgbClr val="FFFFFF"/>
                </a:solidFill>
              </a:defRPr>
            </a:lvl1pPr>
            <a:lvl2pPr lvl="1" algn="ctr">
              <a:lnSpc>
                <a:spcPct val="100000"/>
              </a:lnSpc>
              <a:spcBef>
                <a:spcPts val="0"/>
              </a:spcBef>
              <a:spcAft>
                <a:spcPts val="0"/>
              </a:spcAft>
              <a:buClr>
                <a:srgbClr val="FFFFFF"/>
              </a:buClr>
              <a:buSzPts val="3000"/>
              <a:buNone/>
              <a:defRPr b="1" sz="3000">
                <a:solidFill>
                  <a:srgbClr val="FFFFFF"/>
                </a:solidFill>
              </a:defRPr>
            </a:lvl2pPr>
            <a:lvl3pPr lvl="2" algn="ctr">
              <a:lnSpc>
                <a:spcPct val="100000"/>
              </a:lnSpc>
              <a:spcBef>
                <a:spcPts val="0"/>
              </a:spcBef>
              <a:spcAft>
                <a:spcPts val="0"/>
              </a:spcAft>
              <a:buClr>
                <a:srgbClr val="FFFFFF"/>
              </a:buClr>
              <a:buSzPts val="3000"/>
              <a:buNone/>
              <a:defRPr b="1" sz="3000">
                <a:solidFill>
                  <a:srgbClr val="FFFFFF"/>
                </a:solidFill>
              </a:defRPr>
            </a:lvl3pPr>
            <a:lvl4pPr lvl="3" algn="ctr">
              <a:lnSpc>
                <a:spcPct val="100000"/>
              </a:lnSpc>
              <a:spcBef>
                <a:spcPts val="0"/>
              </a:spcBef>
              <a:spcAft>
                <a:spcPts val="0"/>
              </a:spcAft>
              <a:buClr>
                <a:srgbClr val="FFFFFF"/>
              </a:buClr>
              <a:buSzPts val="3000"/>
              <a:buNone/>
              <a:defRPr b="1" sz="3000">
                <a:solidFill>
                  <a:srgbClr val="FFFFFF"/>
                </a:solidFill>
              </a:defRPr>
            </a:lvl4pPr>
            <a:lvl5pPr lvl="4" algn="ctr">
              <a:lnSpc>
                <a:spcPct val="100000"/>
              </a:lnSpc>
              <a:spcBef>
                <a:spcPts val="0"/>
              </a:spcBef>
              <a:spcAft>
                <a:spcPts val="0"/>
              </a:spcAft>
              <a:buClr>
                <a:srgbClr val="FFFFFF"/>
              </a:buClr>
              <a:buSzPts val="3000"/>
              <a:buNone/>
              <a:defRPr b="1" sz="3000">
                <a:solidFill>
                  <a:srgbClr val="FFFFFF"/>
                </a:solidFill>
              </a:defRPr>
            </a:lvl5pPr>
            <a:lvl6pPr lvl="5" algn="ctr">
              <a:lnSpc>
                <a:spcPct val="100000"/>
              </a:lnSpc>
              <a:spcBef>
                <a:spcPts val="0"/>
              </a:spcBef>
              <a:spcAft>
                <a:spcPts val="0"/>
              </a:spcAft>
              <a:buClr>
                <a:srgbClr val="FFFFFF"/>
              </a:buClr>
              <a:buSzPts val="3000"/>
              <a:buNone/>
              <a:defRPr b="1" sz="3000">
                <a:solidFill>
                  <a:srgbClr val="FFFFFF"/>
                </a:solidFill>
              </a:defRPr>
            </a:lvl6pPr>
            <a:lvl7pPr lvl="6" algn="ctr">
              <a:lnSpc>
                <a:spcPct val="100000"/>
              </a:lnSpc>
              <a:spcBef>
                <a:spcPts val="0"/>
              </a:spcBef>
              <a:spcAft>
                <a:spcPts val="0"/>
              </a:spcAft>
              <a:buClr>
                <a:srgbClr val="FFFFFF"/>
              </a:buClr>
              <a:buSzPts val="3000"/>
              <a:buNone/>
              <a:defRPr b="1" sz="3000">
                <a:solidFill>
                  <a:srgbClr val="FFFFFF"/>
                </a:solidFill>
              </a:defRPr>
            </a:lvl7pPr>
            <a:lvl8pPr lvl="7" algn="ctr">
              <a:lnSpc>
                <a:spcPct val="100000"/>
              </a:lnSpc>
              <a:spcBef>
                <a:spcPts val="0"/>
              </a:spcBef>
              <a:spcAft>
                <a:spcPts val="0"/>
              </a:spcAft>
              <a:buClr>
                <a:srgbClr val="FFFFFF"/>
              </a:buClr>
              <a:buSzPts val="3000"/>
              <a:buNone/>
              <a:defRPr b="1" sz="3000">
                <a:solidFill>
                  <a:srgbClr val="FFFFFF"/>
                </a:solidFill>
              </a:defRPr>
            </a:lvl8pPr>
            <a:lvl9pPr lvl="8" algn="ctr">
              <a:lnSpc>
                <a:spcPct val="100000"/>
              </a:lnSpc>
              <a:spcBef>
                <a:spcPts val="0"/>
              </a:spcBef>
              <a:spcAft>
                <a:spcPts val="0"/>
              </a:spcAft>
              <a:buClr>
                <a:srgbClr val="FFFFFF"/>
              </a:buClr>
              <a:buSzPts val="3000"/>
              <a:buNone/>
              <a:defRPr b="1" sz="3000">
                <a:solidFill>
                  <a:srgbClr val="FFFFFF"/>
                </a:solidFill>
              </a:defRPr>
            </a:lvl9pPr>
          </a:lstStyle>
          <a:p/>
        </p:txBody>
      </p:sp>
      <p:sp>
        <p:nvSpPr>
          <p:cNvPr id="291" name="Google Shape;291;p14"/>
          <p:cNvSpPr txBox="1"/>
          <p:nvPr>
            <p:ph idx="12" type="sldNum"/>
          </p:nvPr>
        </p:nvSpPr>
        <p:spPr>
          <a:xfrm>
            <a:off x="8497999" y="6251679"/>
            <a:ext cx="548700" cy="5247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296" name="Shape 296"/>
        <p:cNvGrpSpPr/>
        <p:nvPr/>
      </p:nvGrpSpPr>
      <p:grpSpPr>
        <a:xfrm>
          <a:off x="0" y="0"/>
          <a:ext cx="0" cy="0"/>
          <a:chOff x="0" y="0"/>
          <a:chExt cx="0" cy="0"/>
        </a:xfrm>
      </p:grpSpPr>
      <p:sp>
        <p:nvSpPr>
          <p:cNvPr id="297" name="Google Shape;297;p16"/>
          <p:cNvSpPr/>
          <p:nvPr/>
        </p:nvSpPr>
        <p:spPr>
          <a:xfrm>
            <a:off x="31" y="3766000"/>
            <a:ext cx="7370400" cy="30921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p:nvPr/>
        </p:nvSpPr>
        <p:spPr>
          <a:xfrm flipH="1">
            <a:off x="3582600" y="2067600"/>
            <a:ext cx="5561400" cy="47904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6"/>
          <p:cNvSpPr/>
          <p:nvPr/>
        </p:nvSpPr>
        <p:spPr>
          <a:xfrm rot="10800000">
            <a:off x="5058905" y="-100"/>
            <a:ext cx="4085100" cy="27369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p:nvPr/>
        </p:nvSpPr>
        <p:spPr>
          <a:xfrm>
            <a:off x="20327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1" name="Google Shape;301;p16"/>
          <p:cNvGrpSpPr/>
          <p:nvPr/>
        </p:nvGrpSpPr>
        <p:grpSpPr>
          <a:xfrm>
            <a:off x="255200" y="790"/>
            <a:ext cx="2250363" cy="1392365"/>
            <a:chOff x="255200" y="592"/>
            <a:chExt cx="2250363" cy="1044300"/>
          </a:xfrm>
        </p:grpSpPr>
        <p:sp>
          <p:nvSpPr>
            <p:cNvPr id="302" name="Google Shape;302;p16"/>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 name="Google Shape;305;p16"/>
          <p:cNvGrpSpPr/>
          <p:nvPr/>
        </p:nvGrpSpPr>
        <p:grpSpPr>
          <a:xfrm>
            <a:off x="905395" y="790"/>
            <a:ext cx="2250363" cy="1392365"/>
            <a:chOff x="905395" y="592"/>
            <a:chExt cx="2250363" cy="1044300"/>
          </a:xfrm>
        </p:grpSpPr>
        <p:sp>
          <p:nvSpPr>
            <p:cNvPr id="306" name="Google Shape;306;p16"/>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6"/>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16"/>
          <p:cNvGrpSpPr/>
          <p:nvPr/>
        </p:nvGrpSpPr>
        <p:grpSpPr>
          <a:xfrm>
            <a:off x="7057468" y="6784"/>
            <a:ext cx="1851282" cy="1002839"/>
            <a:chOff x="6917201" y="0"/>
            <a:chExt cx="2227777" cy="863400"/>
          </a:xfrm>
        </p:grpSpPr>
        <p:sp>
          <p:nvSpPr>
            <p:cNvPr id="310" name="Google Shape;310;p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 name="Google Shape;313;p16"/>
          <p:cNvGrpSpPr/>
          <p:nvPr/>
        </p:nvGrpSpPr>
        <p:grpSpPr>
          <a:xfrm>
            <a:off x="6553032" y="5623802"/>
            <a:ext cx="2389068" cy="1234317"/>
            <a:chOff x="6917201" y="0"/>
            <a:chExt cx="2227777" cy="863400"/>
          </a:xfrm>
        </p:grpSpPr>
        <p:sp>
          <p:nvSpPr>
            <p:cNvPr id="314" name="Google Shape;314;p16"/>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16"/>
          <p:cNvGrpSpPr/>
          <p:nvPr/>
        </p:nvGrpSpPr>
        <p:grpSpPr>
          <a:xfrm>
            <a:off x="199149" y="5407536"/>
            <a:ext cx="2795414" cy="1444382"/>
            <a:chOff x="6917201" y="0"/>
            <a:chExt cx="2227777" cy="863400"/>
          </a:xfrm>
        </p:grpSpPr>
        <p:sp>
          <p:nvSpPr>
            <p:cNvPr id="318" name="Google Shape;318;p16"/>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16"/>
          <p:cNvSpPr txBox="1"/>
          <p:nvPr>
            <p:ph type="ctrTitle"/>
          </p:nvPr>
        </p:nvSpPr>
        <p:spPr>
          <a:xfrm>
            <a:off x="1858703" y="2430444"/>
            <a:ext cx="5361300" cy="193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322" name="Google Shape;322;p16"/>
          <p:cNvSpPr txBox="1"/>
          <p:nvPr>
            <p:ph idx="1" type="subTitle"/>
          </p:nvPr>
        </p:nvSpPr>
        <p:spPr>
          <a:xfrm>
            <a:off x="1858700" y="4550878"/>
            <a:ext cx="5361300" cy="69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600"/>
              <a:buNone/>
              <a:defRPr sz="1600">
                <a:solidFill>
                  <a:schemeClr val="lt1"/>
                </a:solidFill>
              </a:defRPr>
            </a:lvl1pPr>
            <a:lvl2pPr lvl="1" rtl="0" algn="ctr">
              <a:lnSpc>
                <a:spcPct val="100000"/>
              </a:lnSpc>
              <a:spcBef>
                <a:spcPts val="0"/>
              </a:spcBef>
              <a:spcAft>
                <a:spcPts val="0"/>
              </a:spcAft>
              <a:buClr>
                <a:schemeClr val="lt1"/>
              </a:buClr>
              <a:buSzPts val="1600"/>
              <a:buNone/>
              <a:defRPr sz="1600">
                <a:solidFill>
                  <a:schemeClr val="lt1"/>
                </a:solidFill>
              </a:defRPr>
            </a:lvl2pPr>
            <a:lvl3pPr lvl="2" rtl="0" algn="ctr">
              <a:lnSpc>
                <a:spcPct val="100000"/>
              </a:lnSpc>
              <a:spcBef>
                <a:spcPts val="0"/>
              </a:spcBef>
              <a:spcAft>
                <a:spcPts val="0"/>
              </a:spcAft>
              <a:buClr>
                <a:schemeClr val="lt1"/>
              </a:buClr>
              <a:buSzPts val="1600"/>
              <a:buNone/>
              <a:defRPr sz="1600">
                <a:solidFill>
                  <a:schemeClr val="lt1"/>
                </a:solidFill>
              </a:defRPr>
            </a:lvl3pPr>
            <a:lvl4pPr lvl="3" rtl="0" algn="ctr">
              <a:lnSpc>
                <a:spcPct val="100000"/>
              </a:lnSpc>
              <a:spcBef>
                <a:spcPts val="0"/>
              </a:spcBef>
              <a:spcAft>
                <a:spcPts val="0"/>
              </a:spcAft>
              <a:buClr>
                <a:schemeClr val="lt1"/>
              </a:buClr>
              <a:buSzPts val="1600"/>
              <a:buNone/>
              <a:defRPr sz="1600">
                <a:solidFill>
                  <a:schemeClr val="lt1"/>
                </a:solidFill>
              </a:defRPr>
            </a:lvl4pPr>
            <a:lvl5pPr lvl="4" rtl="0" algn="ctr">
              <a:lnSpc>
                <a:spcPct val="100000"/>
              </a:lnSpc>
              <a:spcBef>
                <a:spcPts val="0"/>
              </a:spcBef>
              <a:spcAft>
                <a:spcPts val="0"/>
              </a:spcAft>
              <a:buClr>
                <a:schemeClr val="lt1"/>
              </a:buClr>
              <a:buSzPts val="1600"/>
              <a:buNone/>
              <a:defRPr sz="1600">
                <a:solidFill>
                  <a:schemeClr val="lt1"/>
                </a:solidFill>
              </a:defRPr>
            </a:lvl5pPr>
            <a:lvl6pPr lvl="5" rtl="0" algn="ctr">
              <a:lnSpc>
                <a:spcPct val="100000"/>
              </a:lnSpc>
              <a:spcBef>
                <a:spcPts val="0"/>
              </a:spcBef>
              <a:spcAft>
                <a:spcPts val="0"/>
              </a:spcAft>
              <a:buClr>
                <a:schemeClr val="lt1"/>
              </a:buClr>
              <a:buSzPts val="1600"/>
              <a:buNone/>
              <a:defRPr sz="1600">
                <a:solidFill>
                  <a:schemeClr val="lt1"/>
                </a:solidFill>
              </a:defRPr>
            </a:lvl6pPr>
            <a:lvl7pPr lvl="6" rtl="0" algn="ctr">
              <a:lnSpc>
                <a:spcPct val="100000"/>
              </a:lnSpc>
              <a:spcBef>
                <a:spcPts val="0"/>
              </a:spcBef>
              <a:spcAft>
                <a:spcPts val="0"/>
              </a:spcAft>
              <a:buClr>
                <a:schemeClr val="lt1"/>
              </a:buClr>
              <a:buSzPts val="1600"/>
              <a:buNone/>
              <a:defRPr sz="1600">
                <a:solidFill>
                  <a:schemeClr val="lt1"/>
                </a:solidFill>
              </a:defRPr>
            </a:lvl7pPr>
            <a:lvl8pPr lvl="7" rtl="0" algn="ctr">
              <a:lnSpc>
                <a:spcPct val="100000"/>
              </a:lnSpc>
              <a:spcBef>
                <a:spcPts val="0"/>
              </a:spcBef>
              <a:spcAft>
                <a:spcPts val="0"/>
              </a:spcAft>
              <a:buClr>
                <a:schemeClr val="lt1"/>
              </a:buClr>
              <a:buSzPts val="1600"/>
              <a:buNone/>
              <a:defRPr sz="1600">
                <a:solidFill>
                  <a:schemeClr val="lt1"/>
                </a:solidFill>
              </a:defRPr>
            </a:lvl8pPr>
            <a:lvl9pPr lvl="8" rtl="0" algn="ctr">
              <a:lnSpc>
                <a:spcPct val="100000"/>
              </a:lnSpc>
              <a:spcBef>
                <a:spcPts val="0"/>
              </a:spcBef>
              <a:spcAft>
                <a:spcPts val="0"/>
              </a:spcAft>
              <a:buClr>
                <a:schemeClr val="lt1"/>
              </a:buClr>
              <a:buSzPts val="1600"/>
              <a:buNone/>
              <a:defRPr sz="1600">
                <a:solidFill>
                  <a:schemeClr val="lt1"/>
                </a:solidFill>
              </a:defRPr>
            </a:lvl9pPr>
          </a:lstStyle>
          <a:p/>
        </p:txBody>
      </p:sp>
      <p:sp>
        <p:nvSpPr>
          <p:cNvPr id="323" name="Google Shape;323;p16"/>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24" name="Shape 324"/>
        <p:cNvGrpSpPr/>
        <p:nvPr/>
      </p:nvGrpSpPr>
      <p:grpSpPr>
        <a:xfrm>
          <a:off x="0" y="0"/>
          <a:ext cx="0" cy="0"/>
          <a:chOff x="0" y="0"/>
          <a:chExt cx="0" cy="0"/>
        </a:xfrm>
      </p:grpSpPr>
      <p:sp>
        <p:nvSpPr>
          <p:cNvPr id="325" name="Google Shape;325;p17"/>
          <p:cNvSpPr/>
          <p:nvPr/>
        </p:nvSpPr>
        <p:spPr>
          <a:xfrm flipH="1">
            <a:off x="4757100" y="3079200"/>
            <a:ext cx="4386900" cy="37788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6" name="Google Shape;326;p17"/>
          <p:cNvGrpSpPr/>
          <p:nvPr/>
        </p:nvGrpSpPr>
        <p:grpSpPr>
          <a:xfrm>
            <a:off x="5594191" y="5281486"/>
            <a:ext cx="2910145" cy="1576482"/>
            <a:chOff x="6917201" y="0"/>
            <a:chExt cx="2227777" cy="863400"/>
          </a:xfrm>
        </p:grpSpPr>
        <p:sp>
          <p:nvSpPr>
            <p:cNvPr id="327" name="Google Shape;327;p17"/>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7"/>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17"/>
          <p:cNvGrpSpPr/>
          <p:nvPr/>
        </p:nvGrpSpPr>
        <p:grpSpPr>
          <a:xfrm>
            <a:off x="199149" y="3"/>
            <a:ext cx="2795414" cy="1444382"/>
            <a:chOff x="6917201" y="0"/>
            <a:chExt cx="2227777" cy="863400"/>
          </a:xfrm>
        </p:grpSpPr>
        <p:sp>
          <p:nvSpPr>
            <p:cNvPr id="331" name="Google Shape;331;p17"/>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4" name="Google Shape;334;p17"/>
          <p:cNvSpPr txBox="1"/>
          <p:nvPr>
            <p:ph type="title"/>
          </p:nvPr>
        </p:nvSpPr>
        <p:spPr>
          <a:xfrm>
            <a:off x="1888684" y="2328133"/>
            <a:ext cx="5377500" cy="2194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3200"/>
              <a:buNone/>
              <a:defRPr sz="3200">
                <a:solidFill>
                  <a:schemeClr val="dk2"/>
                </a:solidFill>
              </a:defRPr>
            </a:lvl1pPr>
            <a:lvl2pPr lvl="1" rtl="0" algn="ctr">
              <a:spcBef>
                <a:spcPts val="0"/>
              </a:spcBef>
              <a:spcAft>
                <a:spcPts val="0"/>
              </a:spcAft>
              <a:buClr>
                <a:schemeClr val="dk2"/>
              </a:buClr>
              <a:buSzPts val="3200"/>
              <a:buNone/>
              <a:defRPr sz="3200">
                <a:solidFill>
                  <a:schemeClr val="dk2"/>
                </a:solidFill>
              </a:defRPr>
            </a:lvl2pPr>
            <a:lvl3pPr lvl="2" rtl="0" algn="ctr">
              <a:spcBef>
                <a:spcPts val="0"/>
              </a:spcBef>
              <a:spcAft>
                <a:spcPts val="0"/>
              </a:spcAft>
              <a:buClr>
                <a:schemeClr val="dk2"/>
              </a:buClr>
              <a:buSzPts val="3200"/>
              <a:buNone/>
              <a:defRPr sz="3200">
                <a:solidFill>
                  <a:schemeClr val="dk2"/>
                </a:solidFill>
              </a:defRPr>
            </a:lvl3pPr>
            <a:lvl4pPr lvl="3" rtl="0" algn="ctr">
              <a:spcBef>
                <a:spcPts val="0"/>
              </a:spcBef>
              <a:spcAft>
                <a:spcPts val="0"/>
              </a:spcAft>
              <a:buClr>
                <a:schemeClr val="dk2"/>
              </a:buClr>
              <a:buSzPts val="3200"/>
              <a:buNone/>
              <a:defRPr sz="3200">
                <a:solidFill>
                  <a:schemeClr val="dk2"/>
                </a:solidFill>
              </a:defRPr>
            </a:lvl4pPr>
            <a:lvl5pPr lvl="4" rtl="0" algn="ctr">
              <a:spcBef>
                <a:spcPts val="0"/>
              </a:spcBef>
              <a:spcAft>
                <a:spcPts val="0"/>
              </a:spcAft>
              <a:buClr>
                <a:schemeClr val="dk2"/>
              </a:buClr>
              <a:buSzPts val="3200"/>
              <a:buNone/>
              <a:defRPr sz="3200">
                <a:solidFill>
                  <a:schemeClr val="dk2"/>
                </a:solidFill>
              </a:defRPr>
            </a:lvl5pPr>
            <a:lvl6pPr lvl="5" rtl="0" algn="ctr">
              <a:spcBef>
                <a:spcPts val="0"/>
              </a:spcBef>
              <a:spcAft>
                <a:spcPts val="0"/>
              </a:spcAft>
              <a:buClr>
                <a:schemeClr val="dk2"/>
              </a:buClr>
              <a:buSzPts val="3200"/>
              <a:buNone/>
              <a:defRPr sz="3200">
                <a:solidFill>
                  <a:schemeClr val="dk2"/>
                </a:solidFill>
              </a:defRPr>
            </a:lvl6pPr>
            <a:lvl7pPr lvl="6" rtl="0" algn="ctr">
              <a:spcBef>
                <a:spcPts val="0"/>
              </a:spcBef>
              <a:spcAft>
                <a:spcPts val="0"/>
              </a:spcAft>
              <a:buClr>
                <a:schemeClr val="dk2"/>
              </a:buClr>
              <a:buSzPts val="3200"/>
              <a:buNone/>
              <a:defRPr sz="3200">
                <a:solidFill>
                  <a:schemeClr val="dk2"/>
                </a:solidFill>
              </a:defRPr>
            </a:lvl7pPr>
            <a:lvl8pPr lvl="7" rtl="0" algn="ctr">
              <a:spcBef>
                <a:spcPts val="0"/>
              </a:spcBef>
              <a:spcAft>
                <a:spcPts val="0"/>
              </a:spcAft>
              <a:buClr>
                <a:schemeClr val="dk2"/>
              </a:buClr>
              <a:buSzPts val="3200"/>
              <a:buNone/>
              <a:defRPr sz="3200">
                <a:solidFill>
                  <a:schemeClr val="dk2"/>
                </a:solidFill>
              </a:defRPr>
            </a:lvl8pPr>
            <a:lvl9pPr lvl="8" rtl="0" algn="ctr">
              <a:spcBef>
                <a:spcPts val="0"/>
              </a:spcBef>
              <a:spcAft>
                <a:spcPts val="0"/>
              </a:spcAft>
              <a:buClr>
                <a:schemeClr val="dk2"/>
              </a:buClr>
              <a:buSzPts val="3200"/>
              <a:buNone/>
              <a:defRPr sz="3200">
                <a:solidFill>
                  <a:schemeClr val="dk2"/>
                </a:solidFill>
              </a:defRPr>
            </a:lvl9pPr>
          </a:lstStyle>
          <a:p/>
        </p:txBody>
      </p:sp>
      <p:sp>
        <p:nvSpPr>
          <p:cNvPr id="335" name="Google Shape;335;p17"/>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336" name="Shape 336"/>
        <p:cNvGrpSpPr/>
        <p:nvPr/>
      </p:nvGrpSpPr>
      <p:grpSpPr>
        <a:xfrm>
          <a:off x="0" y="0"/>
          <a:ext cx="0" cy="0"/>
          <a:chOff x="0" y="0"/>
          <a:chExt cx="0" cy="0"/>
        </a:xfrm>
      </p:grpSpPr>
      <p:sp>
        <p:nvSpPr>
          <p:cNvPr id="337" name="Google Shape;337;p18"/>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8"/>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8"/>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8"/>
          <p:cNvSpPr txBox="1"/>
          <p:nvPr>
            <p:ph type="title"/>
          </p:nvPr>
        </p:nvSpPr>
        <p:spPr>
          <a:xfrm>
            <a:off x="819150" y="1127467"/>
            <a:ext cx="7505700" cy="1272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41" name="Google Shape;341;p18"/>
          <p:cNvSpPr txBox="1"/>
          <p:nvPr>
            <p:ph idx="1" type="body"/>
          </p:nvPr>
        </p:nvSpPr>
        <p:spPr>
          <a:xfrm>
            <a:off x="819150" y="2654300"/>
            <a:ext cx="7505700" cy="3264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42" name="Google Shape;342;p18"/>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343" name="Shape 343"/>
        <p:cNvGrpSpPr/>
        <p:nvPr/>
      </p:nvGrpSpPr>
      <p:grpSpPr>
        <a:xfrm>
          <a:off x="0" y="0"/>
          <a:ext cx="0" cy="0"/>
          <a:chOff x="0" y="0"/>
          <a:chExt cx="0" cy="0"/>
        </a:xfrm>
      </p:grpSpPr>
      <p:sp>
        <p:nvSpPr>
          <p:cNvPr id="344" name="Google Shape;344;p19"/>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9"/>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9"/>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9"/>
          <p:cNvSpPr txBox="1"/>
          <p:nvPr>
            <p:ph type="title"/>
          </p:nvPr>
        </p:nvSpPr>
        <p:spPr>
          <a:xfrm>
            <a:off x="819150" y="1127467"/>
            <a:ext cx="7505700" cy="1272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48" name="Google Shape;348;p19"/>
          <p:cNvSpPr txBox="1"/>
          <p:nvPr>
            <p:ph idx="1" type="body"/>
          </p:nvPr>
        </p:nvSpPr>
        <p:spPr>
          <a:xfrm>
            <a:off x="819150" y="2654300"/>
            <a:ext cx="3686100" cy="3264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49" name="Google Shape;349;p19"/>
          <p:cNvSpPr txBox="1"/>
          <p:nvPr>
            <p:ph idx="2" type="body"/>
          </p:nvPr>
        </p:nvSpPr>
        <p:spPr>
          <a:xfrm>
            <a:off x="4638675" y="2654300"/>
            <a:ext cx="3686100" cy="3264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50" name="Google Shape;350;p19"/>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351" name="Shape 351"/>
        <p:cNvGrpSpPr/>
        <p:nvPr/>
      </p:nvGrpSpPr>
      <p:grpSpPr>
        <a:xfrm>
          <a:off x="0" y="0"/>
          <a:ext cx="0" cy="0"/>
          <a:chOff x="0" y="0"/>
          <a:chExt cx="0" cy="0"/>
        </a:xfrm>
      </p:grpSpPr>
      <p:sp>
        <p:nvSpPr>
          <p:cNvPr id="352" name="Google Shape;352;p20"/>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0"/>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0"/>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0"/>
          <p:cNvSpPr txBox="1"/>
          <p:nvPr>
            <p:ph type="title"/>
          </p:nvPr>
        </p:nvSpPr>
        <p:spPr>
          <a:xfrm>
            <a:off x="819150" y="1127467"/>
            <a:ext cx="7505700" cy="1272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56" name="Google Shape;356;p20"/>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357" name="Shape 357"/>
        <p:cNvGrpSpPr/>
        <p:nvPr/>
      </p:nvGrpSpPr>
      <p:grpSpPr>
        <a:xfrm>
          <a:off x="0" y="0"/>
          <a:ext cx="0" cy="0"/>
          <a:chOff x="0" y="0"/>
          <a:chExt cx="0" cy="0"/>
        </a:xfrm>
      </p:grpSpPr>
      <p:sp>
        <p:nvSpPr>
          <p:cNvPr id="358" name="Google Shape;358;p21"/>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1"/>
          <p:cNvSpPr/>
          <p:nvPr/>
        </p:nvSpPr>
        <p:spPr>
          <a:xfrm>
            <a:off x="31" y="3766000"/>
            <a:ext cx="7370400" cy="3092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1"/>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1"/>
          <p:cNvSpPr txBox="1"/>
          <p:nvPr>
            <p:ph type="title"/>
          </p:nvPr>
        </p:nvSpPr>
        <p:spPr>
          <a:xfrm>
            <a:off x="819150" y="1127467"/>
            <a:ext cx="3709200" cy="1844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62" name="Google Shape;362;p21"/>
          <p:cNvSpPr txBox="1"/>
          <p:nvPr>
            <p:ph idx="1" type="body"/>
          </p:nvPr>
        </p:nvSpPr>
        <p:spPr>
          <a:xfrm>
            <a:off x="830700" y="3092067"/>
            <a:ext cx="3709200" cy="28263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63" name="Google Shape;363;p21"/>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3079200"/>
            <a:ext cx="4386900" cy="37788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5281486"/>
            <a:ext cx="2910145" cy="1576482"/>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3"/>
            <a:ext cx="2795414" cy="1444382"/>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2328133"/>
            <a:ext cx="5377500" cy="2194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364" name="Shape 364"/>
        <p:cNvGrpSpPr/>
        <p:nvPr/>
      </p:nvGrpSpPr>
      <p:grpSpPr>
        <a:xfrm>
          <a:off x="0" y="0"/>
          <a:ext cx="0" cy="0"/>
          <a:chOff x="0" y="0"/>
          <a:chExt cx="0" cy="0"/>
        </a:xfrm>
      </p:grpSpPr>
      <p:sp>
        <p:nvSpPr>
          <p:cNvPr id="365" name="Google Shape;365;p22"/>
          <p:cNvSpPr/>
          <p:nvPr/>
        </p:nvSpPr>
        <p:spPr>
          <a:xfrm>
            <a:off x="0" y="3764192"/>
            <a:ext cx="7369200" cy="30891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2"/>
          <p:cNvSpPr/>
          <p:nvPr/>
        </p:nvSpPr>
        <p:spPr>
          <a:xfrm flipH="1">
            <a:off x="3583210" y="2072150"/>
            <a:ext cx="5560500" cy="47859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7" name="Google Shape;367;p22"/>
          <p:cNvGrpSpPr/>
          <p:nvPr/>
        </p:nvGrpSpPr>
        <p:grpSpPr>
          <a:xfrm>
            <a:off x="255991" y="-11"/>
            <a:ext cx="2251347" cy="1391229"/>
            <a:chOff x="3961956" y="4383950"/>
            <a:chExt cx="1160548" cy="548700"/>
          </a:xfrm>
        </p:grpSpPr>
        <p:sp>
          <p:nvSpPr>
            <p:cNvPr id="368" name="Google Shape;368;p22"/>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2"/>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1" name="Google Shape;371;p22"/>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2" name="Google Shape;372;p22"/>
          <p:cNvGrpSpPr/>
          <p:nvPr/>
        </p:nvGrpSpPr>
        <p:grpSpPr>
          <a:xfrm>
            <a:off x="34934" y="6029501"/>
            <a:ext cx="1593306" cy="822734"/>
            <a:chOff x="6917201" y="0"/>
            <a:chExt cx="2227777" cy="863400"/>
          </a:xfrm>
        </p:grpSpPr>
        <p:sp>
          <p:nvSpPr>
            <p:cNvPr id="373" name="Google Shape;373;p22"/>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2"/>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2"/>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 name="Google Shape;376;p22"/>
          <p:cNvGrpSpPr/>
          <p:nvPr/>
        </p:nvGrpSpPr>
        <p:grpSpPr>
          <a:xfrm>
            <a:off x="5886353" y="1657"/>
            <a:ext cx="3257455" cy="1681990"/>
            <a:chOff x="6917201" y="0"/>
            <a:chExt cx="2227777" cy="863400"/>
          </a:xfrm>
        </p:grpSpPr>
        <p:sp>
          <p:nvSpPr>
            <p:cNvPr id="377" name="Google Shape;377;p2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 name="Google Shape;380;p22"/>
          <p:cNvSpPr txBox="1"/>
          <p:nvPr>
            <p:ph type="title"/>
          </p:nvPr>
        </p:nvSpPr>
        <p:spPr>
          <a:xfrm>
            <a:off x="1393929" y="1734861"/>
            <a:ext cx="6366900" cy="338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sp>
        <p:nvSpPr>
          <p:cNvPr id="381" name="Google Shape;381;p22"/>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382" name="Shape 382"/>
        <p:cNvGrpSpPr/>
        <p:nvPr/>
      </p:nvGrpSpPr>
      <p:grpSpPr>
        <a:xfrm>
          <a:off x="0" y="0"/>
          <a:ext cx="0" cy="0"/>
          <a:chOff x="0" y="0"/>
          <a:chExt cx="0" cy="0"/>
        </a:xfrm>
      </p:grpSpPr>
      <p:sp>
        <p:nvSpPr>
          <p:cNvPr id="383" name="Google Shape;383;p23"/>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3"/>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3"/>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3"/>
          <p:cNvSpPr txBox="1"/>
          <p:nvPr>
            <p:ph type="title"/>
          </p:nvPr>
        </p:nvSpPr>
        <p:spPr>
          <a:xfrm>
            <a:off x="819150" y="1127467"/>
            <a:ext cx="6424200" cy="9399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87" name="Google Shape;387;p23"/>
          <p:cNvSpPr txBox="1"/>
          <p:nvPr>
            <p:ph idx="1" type="subTitle"/>
          </p:nvPr>
        </p:nvSpPr>
        <p:spPr>
          <a:xfrm>
            <a:off x="819150" y="2067600"/>
            <a:ext cx="5859900" cy="52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388" name="Google Shape;388;p23"/>
          <p:cNvSpPr txBox="1"/>
          <p:nvPr>
            <p:ph idx="2" type="body"/>
          </p:nvPr>
        </p:nvSpPr>
        <p:spPr>
          <a:xfrm>
            <a:off x="819150" y="3289400"/>
            <a:ext cx="5859900" cy="2793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89" name="Google Shape;389;p23"/>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390" name="Shape 390"/>
        <p:cNvGrpSpPr/>
        <p:nvPr/>
      </p:nvGrpSpPr>
      <p:grpSpPr>
        <a:xfrm>
          <a:off x="0" y="0"/>
          <a:ext cx="0" cy="0"/>
          <a:chOff x="0" y="0"/>
          <a:chExt cx="0" cy="0"/>
        </a:xfrm>
      </p:grpSpPr>
      <p:sp>
        <p:nvSpPr>
          <p:cNvPr id="391" name="Google Shape;391;p24"/>
          <p:cNvSpPr/>
          <p:nvPr/>
        </p:nvSpPr>
        <p:spPr>
          <a:xfrm>
            <a:off x="31" y="3766000"/>
            <a:ext cx="7370400" cy="30921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4"/>
          <p:cNvSpPr/>
          <p:nvPr/>
        </p:nvSpPr>
        <p:spPr>
          <a:xfrm flipH="1">
            <a:off x="3582600" y="2067600"/>
            <a:ext cx="5561400" cy="4790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4"/>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4"/>
          <p:cNvSpPr txBox="1"/>
          <p:nvPr>
            <p:ph idx="1" type="body"/>
          </p:nvPr>
        </p:nvSpPr>
        <p:spPr>
          <a:xfrm>
            <a:off x="328025" y="5551333"/>
            <a:ext cx="7415100" cy="806700"/>
          </a:xfrm>
          <a:prstGeom prst="rect">
            <a:avLst/>
          </a:prstGeom>
        </p:spPr>
        <p:txBody>
          <a:bodyPr anchorCtr="0" anchor="b"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395" name="Google Shape;395;p24"/>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396" name="Shape 396"/>
        <p:cNvGrpSpPr/>
        <p:nvPr/>
      </p:nvGrpSpPr>
      <p:grpSpPr>
        <a:xfrm>
          <a:off x="0" y="0"/>
          <a:ext cx="0" cy="0"/>
          <a:chOff x="0" y="0"/>
          <a:chExt cx="0" cy="0"/>
        </a:xfrm>
      </p:grpSpPr>
      <p:sp>
        <p:nvSpPr>
          <p:cNvPr id="397" name="Google Shape;397;p25"/>
          <p:cNvSpPr/>
          <p:nvPr/>
        </p:nvSpPr>
        <p:spPr>
          <a:xfrm flipH="1">
            <a:off x="5569200" y="3778767"/>
            <a:ext cx="3574800" cy="30792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8" name="Google Shape;398;p25"/>
          <p:cNvGrpSpPr/>
          <p:nvPr/>
        </p:nvGrpSpPr>
        <p:grpSpPr>
          <a:xfrm>
            <a:off x="5959222" y="5492768"/>
            <a:ext cx="2520952" cy="1365553"/>
            <a:chOff x="6917201" y="0"/>
            <a:chExt cx="2227777" cy="863400"/>
          </a:xfrm>
        </p:grpSpPr>
        <p:sp>
          <p:nvSpPr>
            <p:cNvPr id="399" name="Google Shape;399;p25"/>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5"/>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5"/>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 name="Google Shape;402;p25"/>
          <p:cNvGrpSpPr/>
          <p:nvPr/>
        </p:nvGrpSpPr>
        <p:grpSpPr>
          <a:xfrm>
            <a:off x="199149" y="3"/>
            <a:ext cx="2795414" cy="1444382"/>
            <a:chOff x="6917201" y="0"/>
            <a:chExt cx="2227777" cy="863400"/>
          </a:xfrm>
        </p:grpSpPr>
        <p:sp>
          <p:nvSpPr>
            <p:cNvPr id="403" name="Google Shape;403;p25"/>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6" name="Google Shape;406;p25"/>
          <p:cNvSpPr txBox="1"/>
          <p:nvPr>
            <p:ph hasCustomPrompt="1" type="title"/>
          </p:nvPr>
        </p:nvSpPr>
        <p:spPr>
          <a:xfrm>
            <a:off x="1385850" y="1845133"/>
            <a:ext cx="6372300" cy="1839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2"/>
              </a:buClr>
              <a:buSzPts val="8600"/>
              <a:buNone/>
              <a:defRPr sz="8600">
                <a:solidFill>
                  <a:schemeClr val="dk2"/>
                </a:solidFill>
              </a:defRPr>
            </a:lvl1pPr>
            <a:lvl2pPr lvl="1" rtl="0" algn="ctr">
              <a:spcBef>
                <a:spcPts val="0"/>
              </a:spcBef>
              <a:spcAft>
                <a:spcPts val="0"/>
              </a:spcAft>
              <a:buClr>
                <a:schemeClr val="dk2"/>
              </a:buClr>
              <a:buSzPts val="8600"/>
              <a:buNone/>
              <a:defRPr sz="8600">
                <a:solidFill>
                  <a:schemeClr val="dk2"/>
                </a:solidFill>
              </a:defRPr>
            </a:lvl2pPr>
            <a:lvl3pPr lvl="2" rtl="0" algn="ctr">
              <a:spcBef>
                <a:spcPts val="0"/>
              </a:spcBef>
              <a:spcAft>
                <a:spcPts val="0"/>
              </a:spcAft>
              <a:buClr>
                <a:schemeClr val="dk2"/>
              </a:buClr>
              <a:buSzPts val="8600"/>
              <a:buNone/>
              <a:defRPr sz="8600">
                <a:solidFill>
                  <a:schemeClr val="dk2"/>
                </a:solidFill>
              </a:defRPr>
            </a:lvl3pPr>
            <a:lvl4pPr lvl="3" rtl="0" algn="ctr">
              <a:spcBef>
                <a:spcPts val="0"/>
              </a:spcBef>
              <a:spcAft>
                <a:spcPts val="0"/>
              </a:spcAft>
              <a:buClr>
                <a:schemeClr val="dk2"/>
              </a:buClr>
              <a:buSzPts val="8600"/>
              <a:buNone/>
              <a:defRPr sz="8600">
                <a:solidFill>
                  <a:schemeClr val="dk2"/>
                </a:solidFill>
              </a:defRPr>
            </a:lvl4pPr>
            <a:lvl5pPr lvl="4" rtl="0" algn="ctr">
              <a:spcBef>
                <a:spcPts val="0"/>
              </a:spcBef>
              <a:spcAft>
                <a:spcPts val="0"/>
              </a:spcAft>
              <a:buClr>
                <a:schemeClr val="dk2"/>
              </a:buClr>
              <a:buSzPts val="8600"/>
              <a:buNone/>
              <a:defRPr sz="8600">
                <a:solidFill>
                  <a:schemeClr val="dk2"/>
                </a:solidFill>
              </a:defRPr>
            </a:lvl5pPr>
            <a:lvl6pPr lvl="5" rtl="0" algn="ctr">
              <a:spcBef>
                <a:spcPts val="0"/>
              </a:spcBef>
              <a:spcAft>
                <a:spcPts val="0"/>
              </a:spcAft>
              <a:buClr>
                <a:schemeClr val="dk2"/>
              </a:buClr>
              <a:buSzPts val="8600"/>
              <a:buNone/>
              <a:defRPr sz="8600">
                <a:solidFill>
                  <a:schemeClr val="dk2"/>
                </a:solidFill>
              </a:defRPr>
            </a:lvl6pPr>
            <a:lvl7pPr lvl="6" rtl="0" algn="ctr">
              <a:spcBef>
                <a:spcPts val="0"/>
              </a:spcBef>
              <a:spcAft>
                <a:spcPts val="0"/>
              </a:spcAft>
              <a:buClr>
                <a:schemeClr val="dk2"/>
              </a:buClr>
              <a:buSzPts val="8600"/>
              <a:buNone/>
              <a:defRPr sz="8600">
                <a:solidFill>
                  <a:schemeClr val="dk2"/>
                </a:solidFill>
              </a:defRPr>
            </a:lvl7pPr>
            <a:lvl8pPr lvl="7" rtl="0" algn="ctr">
              <a:spcBef>
                <a:spcPts val="0"/>
              </a:spcBef>
              <a:spcAft>
                <a:spcPts val="0"/>
              </a:spcAft>
              <a:buClr>
                <a:schemeClr val="dk2"/>
              </a:buClr>
              <a:buSzPts val="8600"/>
              <a:buNone/>
              <a:defRPr sz="8600">
                <a:solidFill>
                  <a:schemeClr val="dk2"/>
                </a:solidFill>
              </a:defRPr>
            </a:lvl8pPr>
            <a:lvl9pPr lvl="8" rtl="0" algn="ctr">
              <a:spcBef>
                <a:spcPts val="0"/>
              </a:spcBef>
              <a:spcAft>
                <a:spcPts val="0"/>
              </a:spcAft>
              <a:buClr>
                <a:schemeClr val="dk2"/>
              </a:buClr>
              <a:buSzPts val="8600"/>
              <a:buNone/>
              <a:defRPr sz="8600">
                <a:solidFill>
                  <a:schemeClr val="dk2"/>
                </a:solidFill>
              </a:defRPr>
            </a:lvl9pPr>
          </a:lstStyle>
          <a:p>
            <a:r>
              <a:t>xx%</a:t>
            </a:r>
          </a:p>
        </p:txBody>
      </p:sp>
      <p:sp>
        <p:nvSpPr>
          <p:cNvPr id="407" name="Google Shape;407;p25"/>
          <p:cNvSpPr txBox="1"/>
          <p:nvPr>
            <p:ph idx="1" type="body"/>
          </p:nvPr>
        </p:nvSpPr>
        <p:spPr>
          <a:xfrm>
            <a:off x="1385850" y="3818467"/>
            <a:ext cx="6372300" cy="854700"/>
          </a:xfrm>
          <a:prstGeom prst="rect">
            <a:avLst/>
          </a:prstGeom>
        </p:spPr>
        <p:txBody>
          <a:bodyPr anchorCtr="0" anchor="t" bIns="91425" lIns="91425" spcFirstLastPara="1" rIns="91425" wrap="square" tIns="91425">
            <a:noAutofit/>
          </a:bodyPr>
          <a:lstStyle>
            <a:lvl1pPr indent="-311150" lvl="0" marL="457200" rtl="0" algn="ctr">
              <a:spcBef>
                <a:spcPts val="0"/>
              </a:spcBef>
              <a:spcAft>
                <a:spcPts val="0"/>
              </a:spcAft>
              <a:buSzPts val="1300"/>
              <a:buChar char="●"/>
              <a:defRPr/>
            </a:lvl1pPr>
            <a:lvl2pPr indent="-298450" lvl="1" marL="914400" rtl="0" algn="ctr">
              <a:spcBef>
                <a:spcPts val="1600"/>
              </a:spcBef>
              <a:spcAft>
                <a:spcPts val="0"/>
              </a:spcAft>
              <a:buSzPts val="1100"/>
              <a:buChar char="○"/>
              <a:defRPr/>
            </a:lvl2pPr>
            <a:lvl3pPr indent="-298450" lvl="2" marL="1371600" rtl="0" algn="ctr">
              <a:spcBef>
                <a:spcPts val="1600"/>
              </a:spcBef>
              <a:spcAft>
                <a:spcPts val="0"/>
              </a:spcAft>
              <a:buSzPts val="1100"/>
              <a:buChar char="■"/>
              <a:defRPr/>
            </a:lvl3pPr>
            <a:lvl4pPr indent="-298450" lvl="3" marL="1828800" rtl="0" algn="ctr">
              <a:spcBef>
                <a:spcPts val="1600"/>
              </a:spcBef>
              <a:spcAft>
                <a:spcPts val="0"/>
              </a:spcAft>
              <a:buSzPts val="1100"/>
              <a:buChar char="●"/>
              <a:defRPr/>
            </a:lvl4pPr>
            <a:lvl5pPr indent="-298450" lvl="4" marL="2286000" rtl="0" algn="ctr">
              <a:spcBef>
                <a:spcPts val="1600"/>
              </a:spcBef>
              <a:spcAft>
                <a:spcPts val="0"/>
              </a:spcAft>
              <a:buSzPts val="1100"/>
              <a:buChar char="○"/>
              <a:defRPr/>
            </a:lvl5pPr>
            <a:lvl6pPr indent="-298450" lvl="5" marL="2743200" rtl="0" algn="ctr">
              <a:spcBef>
                <a:spcPts val="1600"/>
              </a:spcBef>
              <a:spcAft>
                <a:spcPts val="0"/>
              </a:spcAft>
              <a:buSzPts val="1100"/>
              <a:buChar char="■"/>
              <a:defRPr/>
            </a:lvl6pPr>
            <a:lvl7pPr indent="-298450" lvl="6" marL="3200400" rtl="0" algn="ctr">
              <a:spcBef>
                <a:spcPts val="1600"/>
              </a:spcBef>
              <a:spcAft>
                <a:spcPts val="0"/>
              </a:spcAft>
              <a:buSzPts val="1100"/>
              <a:buChar char="●"/>
              <a:defRPr/>
            </a:lvl7pPr>
            <a:lvl8pPr indent="-298450" lvl="7" marL="3657600" rtl="0" algn="ctr">
              <a:spcBef>
                <a:spcPts val="1600"/>
              </a:spcBef>
              <a:spcAft>
                <a:spcPts val="0"/>
              </a:spcAft>
              <a:buSzPts val="1100"/>
              <a:buChar char="○"/>
              <a:defRPr/>
            </a:lvl8pPr>
            <a:lvl9pPr indent="-298450" lvl="8" marL="4114800" rtl="0" algn="ctr">
              <a:spcBef>
                <a:spcPts val="1600"/>
              </a:spcBef>
              <a:spcAft>
                <a:spcPts val="1600"/>
              </a:spcAft>
              <a:buSzPts val="1100"/>
              <a:buChar char="■"/>
              <a:defRPr/>
            </a:lvl9pPr>
          </a:lstStyle>
          <a:p/>
        </p:txBody>
      </p:sp>
      <p:sp>
        <p:nvSpPr>
          <p:cNvPr id="408" name="Google Shape;408;p25"/>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9" name="Shape 409"/>
        <p:cNvGrpSpPr/>
        <p:nvPr/>
      </p:nvGrpSpPr>
      <p:grpSpPr>
        <a:xfrm>
          <a:off x="0" y="0"/>
          <a:ext cx="0" cy="0"/>
          <a:chOff x="0" y="0"/>
          <a:chExt cx="0" cy="0"/>
        </a:xfrm>
      </p:grpSpPr>
      <p:sp>
        <p:nvSpPr>
          <p:cNvPr id="410" name="Google Shape;410;p26"/>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ροσαρμοσμένη διάταξη kok">
  <p:cSld name="AUTOLAYOUT_8_1_2">
    <p:bg>
      <p:bgPr>
        <a:solidFill>
          <a:srgbClr val="FFFFFF"/>
        </a:solidFill>
      </p:bgPr>
    </p:bg>
    <p:spTree>
      <p:nvGrpSpPr>
        <p:cNvPr id="411" name="Shape 411"/>
        <p:cNvGrpSpPr/>
        <p:nvPr/>
      </p:nvGrpSpPr>
      <p:grpSpPr>
        <a:xfrm>
          <a:off x="0" y="0"/>
          <a:ext cx="0" cy="0"/>
          <a:chOff x="0" y="0"/>
          <a:chExt cx="0" cy="0"/>
        </a:xfrm>
      </p:grpSpPr>
      <p:sp>
        <p:nvSpPr>
          <p:cNvPr id="412" name="Google Shape;412;p27"/>
          <p:cNvSpPr/>
          <p:nvPr/>
        </p:nvSpPr>
        <p:spPr>
          <a:xfrm>
            <a:off x="0" y="0"/>
            <a:ext cx="9144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3" name="Google Shape;413;p27"/>
          <p:cNvGrpSpPr/>
          <p:nvPr/>
        </p:nvGrpSpPr>
        <p:grpSpPr>
          <a:xfrm>
            <a:off x="0" y="0"/>
            <a:ext cx="9144153" cy="6857993"/>
            <a:chOff x="-77" y="25"/>
            <a:chExt cx="9144153" cy="5143624"/>
          </a:xfrm>
        </p:grpSpPr>
        <p:sp>
          <p:nvSpPr>
            <p:cNvPr id="414" name="Google Shape;414;p27"/>
            <p:cNvSpPr/>
            <p:nvPr/>
          </p:nvSpPr>
          <p:spPr>
            <a:xfrm rot="-5400000">
              <a:off x="-47653" y="219061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7"/>
            <p:cNvSpPr/>
            <p:nvPr/>
          </p:nvSpPr>
          <p:spPr>
            <a:xfrm rot="-5400000">
              <a:off x="-47653" y="304787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7"/>
            <p:cNvSpPr/>
            <p:nvPr/>
          </p:nvSpPr>
          <p:spPr>
            <a:xfrm rot="-5400000">
              <a:off x="-47653" y="390514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7"/>
            <p:cNvSpPr/>
            <p:nvPr/>
          </p:nvSpPr>
          <p:spPr>
            <a:xfrm rot="-5400000">
              <a:off x="-47653" y="47618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7"/>
            <p:cNvSpPr/>
            <p:nvPr/>
          </p:nvSpPr>
          <p:spPr>
            <a:xfrm rot="-5400000">
              <a:off x="-47653" y="13334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7"/>
            <p:cNvSpPr/>
            <p:nvPr/>
          </p:nvSpPr>
          <p:spPr>
            <a:xfrm rot="5400000">
              <a:off x="714198" y="176215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7"/>
            <p:cNvSpPr/>
            <p:nvPr/>
          </p:nvSpPr>
          <p:spPr>
            <a:xfrm rot="-5400000">
              <a:off x="714322" y="219061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7"/>
            <p:cNvSpPr/>
            <p:nvPr/>
          </p:nvSpPr>
          <p:spPr>
            <a:xfrm rot="5400000">
              <a:off x="714198" y="261942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7"/>
            <p:cNvSpPr/>
            <p:nvPr/>
          </p:nvSpPr>
          <p:spPr>
            <a:xfrm rot="-5400000">
              <a:off x="714322" y="304787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7"/>
            <p:cNvSpPr/>
            <p:nvPr/>
          </p:nvSpPr>
          <p:spPr>
            <a:xfrm rot="5400000">
              <a:off x="714198" y="347668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7"/>
            <p:cNvSpPr/>
            <p:nvPr/>
          </p:nvSpPr>
          <p:spPr>
            <a:xfrm rot="-5400000">
              <a:off x="714322" y="390514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7"/>
            <p:cNvSpPr/>
            <p:nvPr/>
          </p:nvSpPr>
          <p:spPr>
            <a:xfrm rot="5400000">
              <a:off x="714198" y="43339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7"/>
            <p:cNvSpPr/>
            <p:nvPr/>
          </p:nvSpPr>
          <p:spPr>
            <a:xfrm rot="5400000">
              <a:off x="714198" y="4772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7"/>
            <p:cNvSpPr/>
            <p:nvPr/>
          </p:nvSpPr>
          <p:spPr>
            <a:xfrm rot="-5400000">
              <a:off x="714322" y="47618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7"/>
            <p:cNvSpPr/>
            <p:nvPr/>
          </p:nvSpPr>
          <p:spPr>
            <a:xfrm rot="5400000">
              <a:off x="714198" y="90499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7"/>
            <p:cNvSpPr/>
            <p:nvPr/>
          </p:nvSpPr>
          <p:spPr>
            <a:xfrm rot="-5400000">
              <a:off x="714322" y="13334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7"/>
            <p:cNvSpPr/>
            <p:nvPr/>
          </p:nvSpPr>
          <p:spPr>
            <a:xfrm rot="5400000">
              <a:off x="1476173" y="176215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7"/>
            <p:cNvSpPr/>
            <p:nvPr/>
          </p:nvSpPr>
          <p:spPr>
            <a:xfrm rot="-5400000">
              <a:off x="1476296" y="219061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7"/>
            <p:cNvSpPr/>
            <p:nvPr/>
          </p:nvSpPr>
          <p:spPr>
            <a:xfrm rot="5400000">
              <a:off x="1476173" y="261942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7"/>
            <p:cNvSpPr/>
            <p:nvPr/>
          </p:nvSpPr>
          <p:spPr>
            <a:xfrm rot="-5400000">
              <a:off x="1476296" y="304787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7"/>
            <p:cNvSpPr/>
            <p:nvPr/>
          </p:nvSpPr>
          <p:spPr>
            <a:xfrm rot="5400000">
              <a:off x="1476173" y="347668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7"/>
            <p:cNvSpPr/>
            <p:nvPr/>
          </p:nvSpPr>
          <p:spPr>
            <a:xfrm rot="-5400000">
              <a:off x="1476296" y="390514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7"/>
            <p:cNvSpPr/>
            <p:nvPr/>
          </p:nvSpPr>
          <p:spPr>
            <a:xfrm rot="5400000">
              <a:off x="1476173" y="43339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7"/>
            <p:cNvSpPr/>
            <p:nvPr/>
          </p:nvSpPr>
          <p:spPr>
            <a:xfrm rot="5400000">
              <a:off x="1476173" y="4772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7"/>
            <p:cNvSpPr/>
            <p:nvPr/>
          </p:nvSpPr>
          <p:spPr>
            <a:xfrm rot="-5400000">
              <a:off x="1476296" y="47618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7"/>
            <p:cNvSpPr/>
            <p:nvPr/>
          </p:nvSpPr>
          <p:spPr>
            <a:xfrm rot="5400000">
              <a:off x="1476173" y="90499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7"/>
            <p:cNvSpPr/>
            <p:nvPr/>
          </p:nvSpPr>
          <p:spPr>
            <a:xfrm rot="-5400000">
              <a:off x="1476296" y="13334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7"/>
            <p:cNvSpPr/>
            <p:nvPr/>
          </p:nvSpPr>
          <p:spPr>
            <a:xfrm rot="5400000">
              <a:off x="2238147" y="176215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7"/>
            <p:cNvSpPr/>
            <p:nvPr/>
          </p:nvSpPr>
          <p:spPr>
            <a:xfrm rot="-5400000">
              <a:off x="2238271" y="219061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7"/>
            <p:cNvSpPr/>
            <p:nvPr/>
          </p:nvSpPr>
          <p:spPr>
            <a:xfrm rot="5400000">
              <a:off x="2238147" y="261942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7"/>
            <p:cNvSpPr/>
            <p:nvPr/>
          </p:nvSpPr>
          <p:spPr>
            <a:xfrm rot="-5400000">
              <a:off x="2238271" y="304787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7"/>
            <p:cNvSpPr/>
            <p:nvPr/>
          </p:nvSpPr>
          <p:spPr>
            <a:xfrm rot="5400000">
              <a:off x="2238147" y="347668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7"/>
            <p:cNvSpPr/>
            <p:nvPr/>
          </p:nvSpPr>
          <p:spPr>
            <a:xfrm rot="-5400000">
              <a:off x="2238271" y="390514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7"/>
            <p:cNvSpPr/>
            <p:nvPr/>
          </p:nvSpPr>
          <p:spPr>
            <a:xfrm rot="5400000">
              <a:off x="2238147" y="43339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7"/>
            <p:cNvSpPr/>
            <p:nvPr/>
          </p:nvSpPr>
          <p:spPr>
            <a:xfrm rot="5400000">
              <a:off x="2238147" y="4772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7"/>
            <p:cNvSpPr/>
            <p:nvPr/>
          </p:nvSpPr>
          <p:spPr>
            <a:xfrm rot="-5400000">
              <a:off x="2238271" y="47618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7"/>
            <p:cNvSpPr/>
            <p:nvPr/>
          </p:nvSpPr>
          <p:spPr>
            <a:xfrm rot="5400000">
              <a:off x="2238147" y="90499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7"/>
            <p:cNvSpPr/>
            <p:nvPr/>
          </p:nvSpPr>
          <p:spPr>
            <a:xfrm rot="-5400000">
              <a:off x="2238271" y="13334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7"/>
            <p:cNvSpPr/>
            <p:nvPr/>
          </p:nvSpPr>
          <p:spPr>
            <a:xfrm rot="5400000">
              <a:off x="3000173" y="176215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7"/>
            <p:cNvSpPr/>
            <p:nvPr/>
          </p:nvSpPr>
          <p:spPr>
            <a:xfrm rot="-5400000">
              <a:off x="3000297" y="219061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7"/>
            <p:cNvSpPr/>
            <p:nvPr/>
          </p:nvSpPr>
          <p:spPr>
            <a:xfrm rot="5400000">
              <a:off x="3000173" y="261942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7"/>
            <p:cNvSpPr/>
            <p:nvPr/>
          </p:nvSpPr>
          <p:spPr>
            <a:xfrm rot="-5400000">
              <a:off x="3000297" y="304787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7"/>
            <p:cNvSpPr/>
            <p:nvPr/>
          </p:nvSpPr>
          <p:spPr>
            <a:xfrm rot="5400000">
              <a:off x="3000173" y="347668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7"/>
            <p:cNvSpPr/>
            <p:nvPr/>
          </p:nvSpPr>
          <p:spPr>
            <a:xfrm rot="-5400000">
              <a:off x="3000297" y="390514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7"/>
            <p:cNvSpPr/>
            <p:nvPr/>
          </p:nvSpPr>
          <p:spPr>
            <a:xfrm rot="5400000">
              <a:off x="3000173" y="43339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7"/>
            <p:cNvSpPr/>
            <p:nvPr/>
          </p:nvSpPr>
          <p:spPr>
            <a:xfrm rot="5400000">
              <a:off x="3000173" y="4772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7"/>
            <p:cNvSpPr/>
            <p:nvPr/>
          </p:nvSpPr>
          <p:spPr>
            <a:xfrm rot="-5400000">
              <a:off x="3000297" y="47618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7"/>
            <p:cNvSpPr/>
            <p:nvPr/>
          </p:nvSpPr>
          <p:spPr>
            <a:xfrm rot="5400000">
              <a:off x="3000173" y="90499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7"/>
            <p:cNvSpPr/>
            <p:nvPr/>
          </p:nvSpPr>
          <p:spPr>
            <a:xfrm rot="-5400000">
              <a:off x="3000297" y="13334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7"/>
            <p:cNvSpPr/>
            <p:nvPr/>
          </p:nvSpPr>
          <p:spPr>
            <a:xfrm rot="5400000">
              <a:off x="3762251" y="176215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7"/>
            <p:cNvSpPr/>
            <p:nvPr/>
          </p:nvSpPr>
          <p:spPr>
            <a:xfrm rot="-5400000">
              <a:off x="3762374" y="219061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7"/>
            <p:cNvSpPr/>
            <p:nvPr/>
          </p:nvSpPr>
          <p:spPr>
            <a:xfrm rot="5400000">
              <a:off x="3762251" y="261942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7"/>
            <p:cNvSpPr/>
            <p:nvPr/>
          </p:nvSpPr>
          <p:spPr>
            <a:xfrm rot="-5400000">
              <a:off x="3762374" y="304787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7"/>
            <p:cNvSpPr/>
            <p:nvPr/>
          </p:nvSpPr>
          <p:spPr>
            <a:xfrm rot="5400000">
              <a:off x="3762251" y="347668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7"/>
            <p:cNvSpPr/>
            <p:nvPr/>
          </p:nvSpPr>
          <p:spPr>
            <a:xfrm rot="-5400000">
              <a:off x="3762374" y="390514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7"/>
            <p:cNvSpPr/>
            <p:nvPr/>
          </p:nvSpPr>
          <p:spPr>
            <a:xfrm rot="5400000">
              <a:off x="3762251" y="43339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7"/>
            <p:cNvSpPr/>
            <p:nvPr/>
          </p:nvSpPr>
          <p:spPr>
            <a:xfrm rot="5400000">
              <a:off x="3762251" y="4772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7"/>
            <p:cNvSpPr/>
            <p:nvPr/>
          </p:nvSpPr>
          <p:spPr>
            <a:xfrm rot="-5400000">
              <a:off x="3762374" y="47618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7"/>
            <p:cNvSpPr/>
            <p:nvPr/>
          </p:nvSpPr>
          <p:spPr>
            <a:xfrm rot="5400000">
              <a:off x="3762251" y="90499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7"/>
            <p:cNvSpPr/>
            <p:nvPr/>
          </p:nvSpPr>
          <p:spPr>
            <a:xfrm rot="-5400000">
              <a:off x="3762374" y="13334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7"/>
            <p:cNvSpPr/>
            <p:nvPr/>
          </p:nvSpPr>
          <p:spPr>
            <a:xfrm rot="5400000">
              <a:off x="-47777" y="176215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7"/>
            <p:cNvSpPr/>
            <p:nvPr/>
          </p:nvSpPr>
          <p:spPr>
            <a:xfrm rot="5400000">
              <a:off x="-47777" y="261942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7"/>
            <p:cNvSpPr/>
            <p:nvPr/>
          </p:nvSpPr>
          <p:spPr>
            <a:xfrm rot="5400000">
              <a:off x="-47777" y="347668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7"/>
            <p:cNvSpPr/>
            <p:nvPr/>
          </p:nvSpPr>
          <p:spPr>
            <a:xfrm rot="5400000">
              <a:off x="-47777" y="43339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7"/>
            <p:cNvSpPr/>
            <p:nvPr/>
          </p:nvSpPr>
          <p:spPr>
            <a:xfrm rot="-5400000">
              <a:off x="166697" y="4548163"/>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7"/>
            <p:cNvSpPr/>
            <p:nvPr/>
          </p:nvSpPr>
          <p:spPr>
            <a:xfrm rot="5400000">
              <a:off x="-47777" y="4772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7"/>
            <p:cNvSpPr/>
            <p:nvPr/>
          </p:nvSpPr>
          <p:spPr>
            <a:xfrm rot="5400000">
              <a:off x="-47777" y="90499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p:nvPr/>
          </p:nvSpPr>
          <p:spPr>
            <a:xfrm flipH="1" rot="-5400000">
              <a:off x="166697" y="-166420"/>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7"/>
            <p:cNvSpPr/>
            <p:nvPr/>
          </p:nvSpPr>
          <p:spPr>
            <a:xfrm rot="-5400000">
              <a:off x="928672" y="4548163"/>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7"/>
            <p:cNvSpPr/>
            <p:nvPr/>
          </p:nvSpPr>
          <p:spPr>
            <a:xfrm flipH="1" rot="-5400000">
              <a:off x="928672" y="-166420"/>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7"/>
            <p:cNvSpPr/>
            <p:nvPr/>
          </p:nvSpPr>
          <p:spPr>
            <a:xfrm rot="-5400000">
              <a:off x="1690646" y="4548163"/>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7"/>
            <p:cNvSpPr/>
            <p:nvPr/>
          </p:nvSpPr>
          <p:spPr>
            <a:xfrm flipH="1" rot="-5400000">
              <a:off x="1690646" y="-166420"/>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7"/>
            <p:cNvSpPr/>
            <p:nvPr/>
          </p:nvSpPr>
          <p:spPr>
            <a:xfrm rot="-5400000">
              <a:off x="2452621" y="4548163"/>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7"/>
            <p:cNvSpPr/>
            <p:nvPr/>
          </p:nvSpPr>
          <p:spPr>
            <a:xfrm flipH="1" rot="-5400000">
              <a:off x="2452621" y="-166420"/>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7"/>
            <p:cNvSpPr/>
            <p:nvPr/>
          </p:nvSpPr>
          <p:spPr>
            <a:xfrm rot="-5400000">
              <a:off x="3214647" y="4548163"/>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7"/>
            <p:cNvSpPr/>
            <p:nvPr/>
          </p:nvSpPr>
          <p:spPr>
            <a:xfrm flipH="1" rot="-5400000">
              <a:off x="3214647" y="-166420"/>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7"/>
            <p:cNvSpPr/>
            <p:nvPr/>
          </p:nvSpPr>
          <p:spPr>
            <a:xfrm rot="-5400000">
              <a:off x="3976724" y="4548163"/>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7"/>
            <p:cNvSpPr/>
            <p:nvPr/>
          </p:nvSpPr>
          <p:spPr>
            <a:xfrm flipH="1" rot="-5400000">
              <a:off x="3976724" y="-166420"/>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7"/>
            <p:cNvSpPr/>
            <p:nvPr/>
          </p:nvSpPr>
          <p:spPr>
            <a:xfrm rot="-5400000">
              <a:off x="4524349" y="219061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7"/>
            <p:cNvSpPr/>
            <p:nvPr/>
          </p:nvSpPr>
          <p:spPr>
            <a:xfrm rot="-5400000">
              <a:off x="4524349" y="304787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7"/>
            <p:cNvSpPr/>
            <p:nvPr/>
          </p:nvSpPr>
          <p:spPr>
            <a:xfrm rot="-5400000">
              <a:off x="4524349" y="390514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7"/>
            <p:cNvSpPr/>
            <p:nvPr/>
          </p:nvSpPr>
          <p:spPr>
            <a:xfrm rot="-5400000">
              <a:off x="4524349" y="47618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7"/>
            <p:cNvSpPr/>
            <p:nvPr/>
          </p:nvSpPr>
          <p:spPr>
            <a:xfrm rot="-5400000">
              <a:off x="4524349" y="13334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7"/>
            <p:cNvSpPr/>
            <p:nvPr/>
          </p:nvSpPr>
          <p:spPr>
            <a:xfrm rot="5400000">
              <a:off x="5286200" y="176215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7"/>
            <p:cNvSpPr/>
            <p:nvPr/>
          </p:nvSpPr>
          <p:spPr>
            <a:xfrm rot="-5400000">
              <a:off x="5286324" y="219061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7"/>
            <p:cNvSpPr/>
            <p:nvPr/>
          </p:nvSpPr>
          <p:spPr>
            <a:xfrm rot="5400000">
              <a:off x="5286200" y="261942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7"/>
            <p:cNvSpPr/>
            <p:nvPr/>
          </p:nvSpPr>
          <p:spPr>
            <a:xfrm rot="-5400000">
              <a:off x="5286324" y="304787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7"/>
            <p:cNvSpPr/>
            <p:nvPr/>
          </p:nvSpPr>
          <p:spPr>
            <a:xfrm rot="5400000">
              <a:off x="5286200" y="347668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7"/>
            <p:cNvSpPr/>
            <p:nvPr/>
          </p:nvSpPr>
          <p:spPr>
            <a:xfrm rot="-5400000">
              <a:off x="5286324" y="390514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7"/>
            <p:cNvSpPr/>
            <p:nvPr/>
          </p:nvSpPr>
          <p:spPr>
            <a:xfrm rot="5400000">
              <a:off x="5286200" y="43339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7"/>
            <p:cNvSpPr/>
            <p:nvPr/>
          </p:nvSpPr>
          <p:spPr>
            <a:xfrm rot="5400000">
              <a:off x="5286200" y="4772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7"/>
            <p:cNvSpPr/>
            <p:nvPr/>
          </p:nvSpPr>
          <p:spPr>
            <a:xfrm rot="-5400000">
              <a:off x="5286324" y="47618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7"/>
            <p:cNvSpPr/>
            <p:nvPr/>
          </p:nvSpPr>
          <p:spPr>
            <a:xfrm rot="5400000">
              <a:off x="5286200" y="90499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7"/>
            <p:cNvSpPr/>
            <p:nvPr/>
          </p:nvSpPr>
          <p:spPr>
            <a:xfrm rot="-5400000">
              <a:off x="5286324" y="13334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7"/>
            <p:cNvSpPr/>
            <p:nvPr/>
          </p:nvSpPr>
          <p:spPr>
            <a:xfrm rot="5400000">
              <a:off x="6048175" y="176215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7"/>
            <p:cNvSpPr/>
            <p:nvPr/>
          </p:nvSpPr>
          <p:spPr>
            <a:xfrm rot="-5400000">
              <a:off x="6048298" y="219061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7"/>
            <p:cNvSpPr/>
            <p:nvPr/>
          </p:nvSpPr>
          <p:spPr>
            <a:xfrm rot="5400000">
              <a:off x="6048175" y="261942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7"/>
            <p:cNvSpPr/>
            <p:nvPr/>
          </p:nvSpPr>
          <p:spPr>
            <a:xfrm rot="-5400000">
              <a:off x="6048298" y="304787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7"/>
            <p:cNvSpPr/>
            <p:nvPr/>
          </p:nvSpPr>
          <p:spPr>
            <a:xfrm rot="5400000">
              <a:off x="6048175" y="347668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7"/>
            <p:cNvSpPr/>
            <p:nvPr/>
          </p:nvSpPr>
          <p:spPr>
            <a:xfrm rot="-5400000">
              <a:off x="6048298" y="390514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7"/>
            <p:cNvSpPr/>
            <p:nvPr/>
          </p:nvSpPr>
          <p:spPr>
            <a:xfrm rot="5400000">
              <a:off x="6048175" y="43339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7"/>
            <p:cNvSpPr/>
            <p:nvPr/>
          </p:nvSpPr>
          <p:spPr>
            <a:xfrm rot="5400000">
              <a:off x="6048175" y="4772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7"/>
            <p:cNvSpPr/>
            <p:nvPr/>
          </p:nvSpPr>
          <p:spPr>
            <a:xfrm rot="-5400000">
              <a:off x="6048298" y="47618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7"/>
            <p:cNvSpPr/>
            <p:nvPr/>
          </p:nvSpPr>
          <p:spPr>
            <a:xfrm rot="5400000">
              <a:off x="6048175" y="90499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7"/>
            <p:cNvSpPr/>
            <p:nvPr/>
          </p:nvSpPr>
          <p:spPr>
            <a:xfrm rot="-5400000">
              <a:off x="6048298" y="13334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7"/>
            <p:cNvSpPr/>
            <p:nvPr/>
          </p:nvSpPr>
          <p:spPr>
            <a:xfrm rot="5400000">
              <a:off x="6810149" y="176215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7"/>
            <p:cNvSpPr/>
            <p:nvPr/>
          </p:nvSpPr>
          <p:spPr>
            <a:xfrm rot="-5400000">
              <a:off x="6810273" y="219061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7"/>
            <p:cNvSpPr/>
            <p:nvPr/>
          </p:nvSpPr>
          <p:spPr>
            <a:xfrm rot="5400000">
              <a:off x="6810149" y="261942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7"/>
            <p:cNvSpPr/>
            <p:nvPr/>
          </p:nvSpPr>
          <p:spPr>
            <a:xfrm rot="-5400000">
              <a:off x="6810273" y="304787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7"/>
            <p:cNvSpPr/>
            <p:nvPr/>
          </p:nvSpPr>
          <p:spPr>
            <a:xfrm rot="5400000">
              <a:off x="6810149" y="347668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7"/>
            <p:cNvSpPr/>
            <p:nvPr/>
          </p:nvSpPr>
          <p:spPr>
            <a:xfrm rot="-5400000">
              <a:off x="6810273" y="390514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7"/>
            <p:cNvSpPr/>
            <p:nvPr/>
          </p:nvSpPr>
          <p:spPr>
            <a:xfrm rot="5400000">
              <a:off x="6810149" y="43339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7"/>
            <p:cNvSpPr/>
            <p:nvPr/>
          </p:nvSpPr>
          <p:spPr>
            <a:xfrm rot="5400000">
              <a:off x="6810149" y="4772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7"/>
            <p:cNvSpPr/>
            <p:nvPr/>
          </p:nvSpPr>
          <p:spPr>
            <a:xfrm rot="-5400000">
              <a:off x="6810273" y="47618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7"/>
            <p:cNvSpPr/>
            <p:nvPr/>
          </p:nvSpPr>
          <p:spPr>
            <a:xfrm rot="5400000">
              <a:off x="6810149" y="90499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7"/>
            <p:cNvSpPr/>
            <p:nvPr/>
          </p:nvSpPr>
          <p:spPr>
            <a:xfrm rot="-5400000">
              <a:off x="6810273" y="13334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7"/>
            <p:cNvSpPr/>
            <p:nvPr/>
          </p:nvSpPr>
          <p:spPr>
            <a:xfrm rot="5400000">
              <a:off x="7572175" y="176215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7"/>
            <p:cNvSpPr/>
            <p:nvPr/>
          </p:nvSpPr>
          <p:spPr>
            <a:xfrm rot="-5400000">
              <a:off x="7572299" y="219061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7"/>
            <p:cNvSpPr/>
            <p:nvPr/>
          </p:nvSpPr>
          <p:spPr>
            <a:xfrm rot="5400000">
              <a:off x="7572175" y="261942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7"/>
            <p:cNvSpPr/>
            <p:nvPr/>
          </p:nvSpPr>
          <p:spPr>
            <a:xfrm rot="-5400000">
              <a:off x="7572299" y="304787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7"/>
            <p:cNvSpPr/>
            <p:nvPr/>
          </p:nvSpPr>
          <p:spPr>
            <a:xfrm rot="5400000">
              <a:off x="7572175" y="347668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7"/>
            <p:cNvSpPr/>
            <p:nvPr/>
          </p:nvSpPr>
          <p:spPr>
            <a:xfrm rot="-5400000">
              <a:off x="7572299" y="390514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7"/>
            <p:cNvSpPr/>
            <p:nvPr/>
          </p:nvSpPr>
          <p:spPr>
            <a:xfrm rot="5400000">
              <a:off x="7572175" y="43339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7"/>
            <p:cNvSpPr/>
            <p:nvPr/>
          </p:nvSpPr>
          <p:spPr>
            <a:xfrm rot="5400000">
              <a:off x="7572175" y="4772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7"/>
            <p:cNvSpPr/>
            <p:nvPr/>
          </p:nvSpPr>
          <p:spPr>
            <a:xfrm rot="-5400000">
              <a:off x="7572299" y="47618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7"/>
            <p:cNvSpPr/>
            <p:nvPr/>
          </p:nvSpPr>
          <p:spPr>
            <a:xfrm rot="5400000">
              <a:off x="7572175" y="90499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7"/>
            <p:cNvSpPr/>
            <p:nvPr/>
          </p:nvSpPr>
          <p:spPr>
            <a:xfrm rot="-5400000">
              <a:off x="7572299" y="13334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7"/>
            <p:cNvSpPr/>
            <p:nvPr/>
          </p:nvSpPr>
          <p:spPr>
            <a:xfrm rot="5400000">
              <a:off x="8334253" y="176215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7"/>
            <p:cNvSpPr/>
            <p:nvPr/>
          </p:nvSpPr>
          <p:spPr>
            <a:xfrm rot="-5400000">
              <a:off x="8334377" y="219061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7"/>
            <p:cNvSpPr/>
            <p:nvPr/>
          </p:nvSpPr>
          <p:spPr>
            <a:xfrm rot="5400000">
              <a:off x="8334253" y="261942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7"/>
            <p:cNvSpPr/>
            <p:nvPr/>
          </p:nvSpPr>
          <p:spPr>
            <a:xfrm rot="-5400000">
              <a:off x="8334377" y="304787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7"/>
            <p:cNvSpPr/>
            <p:nvPr/>
          </p:nvSpPr>
          <p:spPr>
            <a:xfrm rot="5400000">
              <a:off x="8334253" y="347668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7"/>
            <p:cNvSpPr/>
            <p:nvPr/>
          </p:nvSpPr>
          <p:spPr>
            <a:xfrm rot="-5400000">
              <a:off x="8334377" y="390514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7"/>
            <p:cNvSpPr/>
            <p:nvPr/>
          </p:nvSpPr>
          <p:spPr>
            <a:xfrm rot="5400000">
              <a:off x="8334253" y="43339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7"/>
            <p:cNvSpPr/>
            <p:nvPr/>
          </p:nvSpPr>
          <p:spPr>
            <a:xfrm rot="5400000">
              <a:off x="8334253" y="4772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7"/>
            <p:cNvSpPr/>
            <p:nvPr/>
          </p:nvSpPr>
          <p:spPr>
            <a:xfrm rot="-5400000">
              <a:off x="8334377" y="47618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7"/>
            <p:cNvSpPr/>
            <p:nvPr/>
          </p:nvSpPr>
          <p:spPr>
            <a:xfrm rot="5400000">
              <a:off x="8334253" y="90499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7"/>
            <p:cNvSpPr/>
            <p:nvPr/>
          </p:nvSpPr>
          <p:spPr>
            <a:xfrm rot="-5400000">
              <a:off x="8334377" y="13334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7"/>
            <p:cNvSpPr/>
            <p:nvPr/>
          </p:nvSpPr>
          <p:spPr>
            <a:xfrm rot="5400000">
              <a:off x="4524225" y="176215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7"/>
            <p:cNvSpPr/>
            <p:nvPr/>
          </p:nvSpPr>
          <p:spPr>
            <a:xfrm rot="5400000">
              <a:off x="4524225" y="261942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7"/>
            <p:cNvSpPr/>
            <p:nvPr/>
          </p:nvSpPr>
          <p:spPr>
            <a:xfrm rot="5400000">
              <a:off x="4524225" y="3476684"/>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7"/>
            <p:cNvSpPr/>
            <p:nvPr/>
          </p:nvSpPr>
          <p:spPr>
            <a:xfrm rot="5400000">
              <a:off x="4524225" y="4333949"/>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7"/>
            <p:cNvSpPr/>
            <p:nvPr/>
          </p:nvSpPr>
          <p:spPr>
            <a:xfrm rot="-5400000">
              <a:off x="4738699" y="4548163"/>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7"/>
            <p:cNvSpPr/>
            <p:nvPr/>
          </p:nvSpPr>
          <p:spPr>
            <a:xfrm rot="5400000">
              <a:off x="4524225" y="47725"/>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7"/>
            <p:cNvSpPr/>
            <p:nvPr/>
          </p:nvSpPr>
          <p:spPr>
            <a:xfrm rot="5400000">
              <a:off x="4524225" y="904990"/>
              <a:ext cx="857400" cy="762000"/>
            </a:xfrm>
            <a:prstGeom prst="triangle">
              <a:avLst>
                <a:gd fmla="val 50000" name="adj"/>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7"/>
            <p:cNvSpPr/>
            <p:nvPr/>
          </p:nvSpPr>
          <p:spPr>
            <a:xfrm flipH="1" rot="-5400000">
              <a:off x="4738699" y="-166420"/>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7"/>
            <p:cNvSpPr/>
            <p:nvPr/>
          </p:nvSpPr>
          <p:spPr>
            <a:xfrm rot="-5400000">
              <a:off x="5500674" y="4548163"/>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7"/>
            <p:cNvSpPr/>
            <p:nvPr/>
          </p:nvSpPr>
          <p:spPr>
            <a:xfrm flipH="1" rot="-5400000">
              <a:off x="5500674" y="-166420"/>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7"/>
            <p:cNvSpPr/>
            <p:nvPr/>
          </p:nvSpPr>
          <p:spPr>
            <a:xfrm rot="-5400000">
              <a:off x="6262648" y="4548163"/>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7"/>
            <p:cNvSpPr/>
            <p:nvPr/>
          </p:nvSpPr>
          <p:spPr>
            <a:xfrm flipH="1" rot="-5400000">
              <a:off x="6262648" y="-166420"/>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7"/>
            <p:cNvSpPr/>
            <p:nvPr/>
          </p:nvSpPr>
          <p:spPr>
            <a:xfrm rot="-5400000">
              <a:off x="7024623" y="4548163"/>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7"/>
            <p:cNvSpPr/>
            <p:nvPr/>
          </p:nvSpPr>
          <p:spPr>
            <a:xfrm flipH="1" rot="-5400000">
              <a:off x="7024623" y="-166420"/>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7"/>
            <p:cNvSpPr/>
            <p:nvPr/>
          </p:nvSpPr>
          <p:spPr>
            <a:xfrm rot="-5400000">
              <a:off x="7786649" y="4548163"/>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7"/>
            <p:cNvSpPr/>
            <p:nvPr/>
          </p:nvSpPr>
          <p:spPr>
            <a:xfrm flipH="1" rot="-5400000">
              <a:off x="7786649" y="-166420"/>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7"/>
            <p:cNvSpPr/>
            <p:nvPr/>
          </p:nvSpPr>
          <p:spPr>
            <a:xfrm rot="-5400000">
              <a:off x="8548727" y="4548163"/>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7"/>
            <p:cNvSpPr/>
            <p:nvPr/>
          </p:nvSpPr>
          <p:spPr>
            <a:xfrm flipH="1" rot="-5400000">
              <a:off x="8548727" y="-166420"/>
              <a:ext cx="428700" cy="762000"/>
            </a:xfrm>
            <a:prstGeom prst="rtTriangle">
              <a:avLst/>
            </a:prstGeom>
            <a:solidFill>
              <a:srgbClr val="A61C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0" name="Google Shape;570;p27"/>
          <p:cNvSpPr/>
          <p:nvPr/>
        </p:nvSpPr>
        <p:spPr>
          <a:xfrm>
            <a:off x="1525050" y="1725133"/>
            <a:ext cx="6093900" cy="3407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7"/>
          <p:cNvSpPr txBox="1"/>
          <p:nvPr>
            <p:ph type="title"/>
          </p:nvPr>
        </p:nvSpPr>
        <p:spPr>
          <a:xfrm>
            <a:off x="1876575" y="2224200"/>
            <a:ext cx="5391000" cy="15795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None/>
              <a:defRPr b="1" sz="3200">
                <a:solidFill>
                  <a:srgbClr val="212121"/>
                </a:solidFill>
              </a:defRPr>
            </a:lvl1pPr>
            <a:lvl2pPr lvl="1" rtl="0" algn="ctr">
              <a:lnSpc>
                <a:spcPct val="100000"/>
              </a:lnSpc>
              <a:spcBef>
                <a:spcPts val="0"/>
              </a:spcBef>
              <a:spcAft>
                <a:spcPts val="0"/>
              </a:spcAft>
              <a:buNone/>
              <a:defRPr b="1" sz="3200">
                <a:solidFill>
                  <a:srgbClr val="212121"/>
                </a:solidFill>
              </a:defRPr>
            </a:lvl2pPr>
            <a:lvl3pPr lvl="2" rtl="0" algn="ctr">
              <a:lnSpc>
                <a:spcPct val="100000"/>
              </a:lnSpc>
              <a:spcBef>
                <a:spcPts val="0"/>
              </a:spcBef>
              <a:spcAft>
                <a:spcPts val="0"/>
              </a:spcAft>
              <a:buNone/>
              <a:defRPr b="1" sz="3200">
                <a:solidFill>
                  <a:srgbClr val="212121"/>
                </a:solidFill>
              </a:defRPr>
            </a:lvl3pPr>
            <a:lvl4pPr lvl="3" rtl="0" algn="ctr">
              <a:lnSpc>
                <a:spcPct val="100000"/>
              </a:lnSpc>
              <a:spcBef>
                <a:spcPts val="0"/>
              </a:spcBef>
              <a:spcAft>
                <a:spcPts val="0"/>
              </a:spcAft>
              <a:buNone/>
              <a:defRPr b="1" sz="3200">
                <a:solidFill>
                  <a:srgbClr val="212121"/>
                </a:solidFill>
              </a:defRPr>
            </a:lvl4pPr>
            <a:lvl5pPr lvl="4" rtl="0" algn="ctr">
              <a:lnSpc>
                <a:spcPct val="100000"/>
              </a:lnSpc>
              <a:spcBef>
                <a:spcPts val="0"/>
              </a:spcBef>
              <a:spcAft>
                <a:spcPts val="0"/>
              </a:spcAft>
              <a:buNone/>
              <a:defRPr b="1" sz="3200">
                <a:solidFill>
                  <a:srgbClr val="212121"/>
                </a:solidFill>
              </a:defRPr>
            </a:lvl5pPr>
            <a:lvl6pPr lvl="5" rtl="0" algn="ctr">
              <a:lnSpc>
                <a:spcPct val="100000"/>
              </a:lnSpc>
              <a:spcBef>
                <a:spcPts val="0"/>
              </a:spcBef>
              <a:spcAft>
                <a:spcPts val="0"/>
              </a:spcAft>
              <a:buNone/>
              <a:defRPr b="1" sz="3200">
                <a:solidFill>
                  <a:srgbClr val="212121"/>
                </a:solidFill>
              </a:defRPr>
            </a:lvl6pPr>
            <a:lvl7pPr lvl="6" rtl="0" algn="ctr">
              <a:lnSpc>
                <a:spcPct val="100000"/>
              </a:lnSpc>
              <a:spcBef>
                <a:spcPts val="0"/>
              </a:spcBef>
              <a:spcAft>
                <a:spcPts val="0"/>
              </a:spcAft>
              <a:buNone/>
              <a:defRPr b="1" sz="3200">
                <a:solidFill>
                  <a:srgbClr val="212121"/>
                </a:solidFill>
              </a:defRPr>
            </a:lvl7pPr>
            <a:lvl8pPr lvl="7" rtl="0" algn="ctr">
              <a:lnSpc>
                <a:spcPct val="100000"/>
              </a:lnSpc>
              <a:spcBef>
                <a:spcPts val="0"/>
              </a:spcBef>
              <a:spcAft>
                <a:spcPts val="0"/>
              </a:spcAft>
              <a:buNone/>
              <a:defRPr b="1" sz="3200">
                <a:solidFill>
                  <a:srgbClr val="212121"/>
                </a:solidFill>
              </a:defRPr>
            </a:lvl8pPr>
            <a:lvl9pPr lvl="8" rtl="0" algn="ctr">
              <a:lnSpc>
                <a:spcPct val="100000"/>
              </a:lnSpc>
              <a:spcBef>
                <a:spcPts val="0"/>
              </a:spcBef>
              <a:spcAft>
                <a:spcPts val="0"/>
              </a:spcAft>
              <a:buNone/>
              <a:defRPr b="1" sz="3200">
                <a:solidFill>
                  <a:srgbClr val="212121"/>
                </a:solidFill>
              </a:defRPr>
            </a:lvl9pPr>
          </a:lstStyle>
          <a:p/>
        </p:txBody>
      </p:sp>
      <p:sp>
        <p:nvSpPr>
          <p:cNvPr id="572" name="Google Shape;572;p27"/>
          <p:cNvSpPr txBox="1"/>
          <p:nvPr>
            <p:ph idx="1" type="subTitle"/>
          </p:nvPr>
        </p:nvSpPr>
        <p:spPr>
          <a:xfrm>
            <a:off x="1876575" y="3907237"/>
            <a:ext cx="5391000" cy="8019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616161"/>
              </a:buClr>
              <a:buSzPts val="2100"/>
              <a:buNone/>
              <a:defRPr sz="2100">
                <a:solidFill>
                  <a:srgbClr val="616161"/>
                </a:solidFill>
              </a:defRPr>
            </a:lvl1pPr>
            <a:lvl2pPr lvl="1" rtl="0" algn="ctr">
              <a:lnSpc>
                <a:spcPct val="100000"/>
              </a:lnSpc>
              <a:spcBef>
                <a:spcPts val="0"/>
              </a:spcBef>
              <a:spcAft>
                <a:spcPts val="0"/>
              </a:spcAft>
              <a:buClr>
                <a:srgbClr val="616161"/>
              </a:buClr>
              <a:buSzPts val="2100"/>
              <a:buNone/>
              <a:defRPr sz="2100">
                <a:solidFill>
                  <a:srgbClr val="616161"/>
                </a:solidFill>
              </a:defRPr>
            </a:lvl2pPr>
            <a:lvl3pPr lvl="2" rtl="0" algn="ctr">
              <a:lnSpc>
                <a:spcPct val="100000"/>
              </a:lnSpc>
              <a:spcBef>
                <a:spcPts val="0"/>
              </a:spcBef>
              <a:spcAft>
                <a:spcPts val="0"/>
              </a:spcAft>
              <a:buClr>
                <a:srgbClr val="616161"/>
              </a:buClr>
              <a:buSzPts val="2100"/>
              <a:buNone/>
              <a:defRPr sz="2100">
                <a:solidFill>
                  <a:srgbClr val="616161"/>
                </a:solidFill>
              </a:defRPr>
            </a:lvl3pPr>
            <a:lvl4pPr lvl="3" rtl="0" algn="ctr">
              <a:lnSpc>
                <a:spcPct val="100000"/>
              </a:lnSpc>
              <a:spcBef>
                <a:spcPts val="0"/>
              </a:spcBef>
              <a:spcAft>
                <a:spcPts val="0"/>
              </a:spcAft>
              <a:buClr>
                <a:srgbClr val="616161"/>
              </a:buClr>
              <a:buSzPts val="2100"/>
              <a:buNone/>
              <a:defRPr sz="2100">
                <a:solidFill>
                  <a:srgbClr val="616161"/>
                </a:solidFill>
              </a:defRPr>
            </a:lvl4pPr>
            <a:lvl5pPr lvl="4" rtl="0" algn="ctr">
              <a:lnSpc>
                <a:spcPct val="100000"/>
              </a:lnSpc>
              <a:spcBef>
                <a:spcPts val="0"/>
              </a:spcBef>
              <a:spcAft>
                <a:spcPts val="0"/>
              </a:spcAft>
              <a:buClr>
                <a:srgbClr val="616161"/>
              </a:buClr>
              <a:buSzPts val="2100"/>
              <a:buNone/>
              <a:defRPr sz="2100">
                <a:solidFill>
                  <a:srgbClr val="616161"/>
                </a:solidFill>
              </a:defRPr>
            </a:lvl5pPr>
            <a:lvl6pPr lvl="5" rtl="0" algn="ctr">
              <a:lnSpc>
                <a:spcPct val="100000"/>
              </a:lnSpc>
              <a:spcBef>
                <a:spcPts val="0"/>
              </a:spcBef>
              <a:spcAft>
                <a:spcPts val="0"/>
              </a:spcAft>
              <a:buClr>
                <a:srgbClr val="616161"/>
              </a:buClr>
              <a:buSzPts val="2100"/>
              <a:buNone/>
              <a:defRPr sz="2100">
                <a:solidFill>
                  <a:srgbClr val="616161"/>
                </a:solidFill>
              </a:defRPr>
            </a:lvl6pPr>
            <a:lvl7pPr lvl="6" rtl="0" algn="ctr">
              <a:lnSpc>
                <a:spcPct val="100000"/>
              </a:lnSpc>
              <a:spcBef>
                <a:spcPts val="0"/>
              </a:spcBef>
              <a:spcAft>
                <a:spcPts val="0"/>
              </a:spcAft>
              <a:buClr>
                <a:srgbClr val="616161"/>
              </a:buClr>
              <a:buSzPts val="2100"/>
              <a:buNone/>
              <a:defRPr sz="2100">
                <a:solidFill>
                  <a:srgbClr val="616161"/>
                </a:solidFill>
              </a:defRPr>
            </a:lvl7pPr>
            <a:lvl8pPr lvl="7" rtl="0" algn="ctr">
              <a:lnSpc>
                <a:spcPct val="100000"/>
              </a:lnSpc>
              <a:spcBef>
                <a:spcPts val="0"/>
              </a:spcBef>
              <a:spcAft>
                <a:spcPts val="0"/>
              </a:spcAft>
              <a:buClr>
                <a:srgbClr val="616161"/>
              </a:buClr>
              <a:buSzPts val="2100"/>
              <a:buNone/>
              <a:defRPr sz="2100">
                <a:solidFill>
                  <a:srgbClr val="616161"/>
                </a:solidFill>
              </a:defRPr>
            </a:lvl8pPr>
            <a:lvl9pPr lvl="8" rtl="0" algn="ctr">
              <a:lnSpc>
                <a:spcPct val="100000"/>
              </a:lnSpc>
              <a:spcBef>
                <a:spcPts val="0"/>
              </a:spcBef>
              <a:spcAft>
                <a:spcPts val="0"/>
              </a:spcAft>
              <a:buClr>
                <a:srgbClr val="616161"/>
              </a:buClr>
              <a:buSzPts val="2100"/>
              <a:buNone/>
              <a:defRPr sz="2100">
                <a:solidFill>
                  <a:srgbClr val="616161"/>
                </a:solidFill>
              </a:defRPr>
            </a:lvl9pPr>
          </a:lstStyle>
          <a:p/>
        </p:txBody>
      </p:sp>
      <p:sp>
        <p:nvSpPr>
          <p:cNvPr id="573" name="Google Shape;573;p27"/>
          <p:cNvSpPr txBox="1"/>
          <p:nvPr>
            <p:ph idx="12" type="sldNum"/>
          </p:nvPr>
        </p:nvSpPr>
        <p:spPr>
          <a:xfrm>
            <a:off x="8472458" y="6217622"/>
            <a:ext cx="548700" cy="5247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16161"/>
                </a:solidFill>
              </a:defRPr>
            </a:lvl1pPr>
            <a:lvl2pPr lvl="1" rtl="0" algn="r">
              <a:lnSpc>
                <a:spcPct val="100000"/>
              </a:lnSpc>
              <a:spcAft>
                <a:spcPts val="0"/>
              </a:spcAft>
              <a:buNone/>
              <a:defRPr sz="1000">
                <a:solidFill>
                  <a:srgbClr val="616161"/>
                </a:solidFill>
              </a:defRPr>
            </a:lvl2pPr>
            <a:lvl3pPr lvl="2" rtl="0" algn="r">
              <a:lnSpc>
                <a:spcPct val="100000"/>
              </a:lnSpc>
              <a:spcAft>
                <a:spcPts val="0"/>
              </a:spcAft>
              <a:buNone/>
              <a:defRPr sz="1000">
                <a:solidFill>
                  <a:srgbClr val="616161"/>
                </a:solidFill>
              </a:defRPr>
            </a:lvl3pPr>
            <a:lvl4pPr lvl="3" rtl="0" algn="r">
              <a:lnSpc>
                <a:spcPct val="100000"/>
              </a:lnSpc>
              <a:spcAft>
                <a:spcPts val="0"/>
              </a:spcAft>
              <a:buNone/>
              <a:defRPr sz="1000">
                <a:solidFill>
                  <a:srgbClr val="616161"/>
                </a:solidFill>
              </a:defRPr>
            </a:lvl4pPr>
            <a:lvl5pPr lvl="4" rtl="0" algn="r">
              <a:lnSpc>
                <a:spcPct val="100000"/>
              </a:lnSpc>
              <a:spcAft>
                <a:spcPts val="0"/>
              </a:spcAft>
              <a:buNone/>
              <a:defRPr sz="1000">
                <a:solidFill>
                  <a:srgbClr val="616161"/>
                </a:solidFill>
              </a:defRPr>
            </a:lvl5pPr>
            <a:lvl6pPr lvl="5" rtl="0" algn="r">
              <a:lnSpc>
                <a:spcPct val="100000"/>
              </a:lnSpc>
              <a:spcAft>
                <a:spcPts val="0"/>
              </a:spcAft>
              <a:buNone/>
              <a:defRPr sz="1000">
                <a:solidFill>
                  <a:srgbClr val="616161"/>
                </a:solidFill>
              </a:defRPr>
            </a:lvl6pPr>
            <a:lvl7pPr lvl="6" rtl="0" algn="r">
              <a:lnSpc>
                <a:spcPct val="100000"/>
              </a:lnSpc>
              <a:spcAft>
                <a:spcPts val="0"/>
              </a:spcAft>
              <a:buNone/>
              <a:defRPr sz="1000">
                <a:solidFill>
                  <a:srgbClr val="616161"/>
                </a:solidFill>
              </a:defRPr>
            </a:lvl7pPr>
            <a:lvl8pPr lvl="7" rtl="0" algn="r">
              <a:lnSpc>
                <a:spcPct val="100000"/>
              </a:lnSpc>
              <a:spcAft>
                <a:spcPts val="0"/>
              </a:spcAft>
              <a:buNone/>
              <a:defRPr sz="1000">
                <a:solidFill>
                  <a:srgbClr val="616161"/>
                </a:solidFill>
              </a:defRPr>
            </a:lvl8pPr>
            <a:lvl9pPr lvl="8" rtl="0"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1127467"/>
            <a:ext cx="7505700" cy="12729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2654300"/>
            <a:ext cx="7505700" cy="3264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1127467"/>
            <a:ext cx="7505700" cy="12729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2654300"/>
            <a:ext cx="3686100" cy="3264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2654300"/>
            <a:ext cx="3686100" cy="3264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1127467"/>
            <a:ext cx="7505700" cy="12729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3766000"/>
            <a:ext cx="7370400" cy="30921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1127467"/>
            <a:ext cx="3709200" cy="18441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3092067"/>
            <a:ext cx="3709200" cy="28263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3764192"/>
            <a:ext cx="7369200" cy="30891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2072150"/>
            <a:ext cx="5560500" cy="47859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
            <a:ext cx="2251347" cy="1391229"/>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6029501"/>
            <a:ext cx="1593306" cy="822734"/>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657"/>
            <a:ext cx="3257455" cy="1681990"/>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734861"/>
            <a:ext cx="6366900" cy="338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1127467"/>
            <a:ext cx="6424200" cy="9399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2067600"/>
            <a:ext cx="5859900" cy="524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3289400"/>
            <a:ext cx="5859900" cy="2793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3766000"/>
            <a:ext cx="7370400" cy="30921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2067600"/>
            <a:ext cx="5561400" cy="47904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5551333"/>
            <a:ext cx="7415100" cy="8067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6058224"/>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2.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536633"/>
            <a:ext cx="8520600" cy="45216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6058224"/>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mc:Choice Requires="p14">
      <p:transition spd="slow" p14:dur="19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292" name="Shape 292"/>
        <p:cNvGrpSpPr/>
        <p:nvPr/>
      </p:nvGrpSpPr>
      <p:grpSpPr>
        <a:xfrm>
          <a:off x="0" y="0"/>
          <a:ext cx="0" cy="0"/>
          <a:chOff x="0" y="0"/>
          <a:chExt cx="0" cy="0"/>
        </a:xfrm>
      </p:grpSpPr>
      <p:sp>
        <p:nvSpPr>
          <p:cNvPr id="293" name="Google Shape;293;p1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294" name="Google Shape;294;p15"/>
          <p:cNvSpPr txBox="1"/>
          <p:nvPr>
            <p:ph idx="1" type="body"/>
          </p:nvPr>
        </p:nvSpPr>
        <p:spPr>
          <a:xfrm>
            <a:off x="311700" y="1536633"/>
            <a:ext cx="8520600" cy="45216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295" name="Google Shape;295;p15"/>
          <p:cNvSpPr txBox="1"/>
          <p:nvPr>
            <p:ph idx="12" type="sldNum"/>
          </p:nvPr>
        </p:nvSpPr>
        <p:spPr>
          <a:xfrm>
            <a:off x="8390734" y="6058224"/>
            <a:ext cx="548700" cy="524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Nunito"/>
                <a:ea typeface="Nunito"/>
                <a:cs typeface="Nunito"/>
                <a:sym typeface="Nunito"/>
              </a:defRPr>
            </a:lvl1pPr>
            <a:lvl2pPr lvl="1" rtl="0" algn="r">
              <a:buNone/>
              <a:defRPr sz="1000">
                <a:solidFill>
                  <a:schemeClr val="dk2"/>
                </a:solidFill>
                <a:latin typeface="Nunito"/>
                <a:ea typeface="Nunito"/>
                <a:cs typeface="Nunito"/>
                <a:sym typeface="Nunito"/>
              </a:defRPr>
            </a:lvl2pPr>
            <a:lvl3pPr lvl="2" rtl="0" algn="r">
              <a:buNone/>
              <a:defRPr sz="1000">
                <a:solidFill>
                  <a:schemeClr val="dk2"/>
                </a:solidFill>
                <a:latin typeface="Nunito"/>
                <a:ea typeface="Nunito"/>
                <a:cs typeface="Nunito"/>
                <a:sym typeface="Nunito"/>
              </a:defRPr>
            </a:lvl3pPr>
            <a:lvl4pPr lvl="3" rtl="0" algn="r">
              <a:buNone/>
              <a:defRPr sz="1000">
                <a:solidFill>
                  <a:schemeClr val="dk2"/>
                </a:solidFill>
                <a:latin typeface="Nunito"/>
                <a:ea typeface="Nunito"/>
                <a:cs typeface="Nunito"/>
                <a:sym typeface="Nunito"/>
              </a:defRPr>
            </a:lvl4pPr>
            <a:lvl5pPr lvl="4" rtl="0" algn="r">
              <a:buNone/>
              <a:defRPr sz="1000">
                <a:solidFill>
                  <a:schemeClr val="dk2"/>
                </a:solidFill>
                <a:latin typeface="Nunito"/>
                <a:ea typeface="Nunito"/>
                <a:cs typeface="Nunito"/>
                <a:sym typeface="Nunito"/>
              </a:defRPr>
            </a:lvl5pPr>
            <a:lvl6pPr lvl="5" rtl="0" algn="r">
              <a:buNone/>
              <a:defRPr sz="1000">
                <a:solidFill>
                  <a:schemeClr val="dk2"/>
                </a:solidFill>
                <a:latin typeface="Nunito"/>
                <a:ea typeface="Nunito"/>
                <a:cs typeface="Nunito"/>
                <a:sym typeface="Nunito"/>
              </a:defRPr>
            </a:lvl6pPr>
            <a:lvl7pPr lvl="6" rtl="0" algn="r">
              <a:buNone/>
              <a:defRPr sz="1000">
                <a:solidFill>
                  <a:schemeClr val="dk2"/>
                </a:solidFill>
                <a:latin typeface="Nunito"/>
                <a:ea typeface="Nunito"/>
                <a:cs typeface="Nunito"/>
                <a:sym typeface="Nunito"/>
              </a:defRPr>
            </a:lvl7pPr>
            <a:lvl8pPr lvl="7" rtl="0" algn="r">
              <a:buNone/>
              <a:defRPr sz="1000">
                <a:solidFill>
                  <a:schemeClr val="dk2"/>
                </a:solidFill>
                <a:latin typeface="Nunito"/>
                <a:ea typeface="Nunito"/>
                <a:cs typeface="Nunito"/>
                <a:sym typeface="Nunito"/>
              </a:defRPr>
            </a:lvl8pPr>
            <a:lvl9pPr lvl="8" rtl="0"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16.png"/><Relationship Id="rId6"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31.png"/><Relationship Id="rId5"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28"/>
          <p:cNvSpPr txBox="1"/>
          <p:nvPr>
            <p:ph type="ctrTitle"/>
          </p:nvPr>
        </p:nvSpPr>
        <p:spPr>
          <a:xfrm>
            <a:off x="1858703" y="2430444"/>
            <a:ext cx="5361300" cy="193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9" name="Google Shape;579;p28"/>
          <p:cNvSpPr txBox="1"/>
          <p:nvPr>
            <p:ph idx="1" type="subTitle"/>
          </p:nvPr>
        </p:nvSpPr>
        <p:spPr>
          <a:xfrm>
            <a:off x="1858700" y="4550878"/>
            <a:ext cx="5361300" cy="69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580" name="Google Shape;580;p28"/>
          <p:cNvPicPr preferRelativeResize="0"/>
          <p:nvPr/>
        </p:nvPicPr>
        <p:blipFill>
          <a:blip r:embed="rId3">
            <a:alphaModFix/>
          </a:blip>
          <a:stretch>
            <a:fillRect/>
          </a:stretch>
        </p:blipFill>
        <p:spPr>
          <a:xfrm>
            <a:off x="315550" y="568000"/>
            <a:ext cx="8498875" cy="551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37"/>
          <p:cNvSpPr txBox="1"/>
          <p:nvPr>
            <p:ph type="title"/>
          </p:nvPr>
        </p:nvSpPr>
        <p:spPr>
          <a:xfrm>
            <a:off x="1478450" y="311075"/>
            <a:ext cx="7317900" cy="116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GB">
                <a:solidFill>
                  <a:srgbClr val="0C343D"/>
                </a:solidFill>
                <a:latin typeface="Alegreya"/>
                <a:ea typeface="Alegreya"/>
                <a:cs typeface="Alegreya"/>
                <a:sym typeface="Alegreya"/>
              </a:rPr>
              <a:t>Greek communities in Europe </a:t>
            </a:r>
            <a:endParaRPr b="1" i="1">
              <a:solidFill>
                <a:srgbClr val="0C343D"/>
              </a:solidFill>
              <a:latin typeface="Alegreya"/>
              <a:ea typeface="Alegreya"/>
              <a:cs typeface="Alegreya"/>
              <a:sym typeface="Alegreya"/>
            </a:endParaRPr>
          </a:p>
          <a:p>
            <a:pPr indent="0" lvl="0" marL="0" rtl="0" algn="ctr">
              <a:spcBef>
                <a:spcPts val="0"/>
              </a:spcBef>
              <a:spcAft>
                <a:spcPts val="0"/>
              </a:spcAft>
              <a:buNone/>
            </a:pPr>
            <a:r>
              <a:rPr b="1" i="1" lang="en-GB">
                <a:solidFill>
                  <a:srgbClr val="0C343D"/>
                </a:solidFill>
                <a:latin typeface="Alegreya"/>
                <a:ea typeface="Alegreya"/>
                <a:cs typeface="Alegreya"/>
                <a:sym typeface="Alegreya"/>
              </a:rPr>
              <a:t>Greece under Turkish Occupation</a:t>
            </a:r>
            <a:endParaRPr>
              <a:solidFill>
                <a:srgbClr val="0C343D"/>
              </a:solidFill>
              <a:latin typeface="Alegreya"/>
              <a:ea typeface="Alegreya"/>
              <a:cs typeface="Alegreya"/>
              <a:sym typeface="Alegreya"/>
            </a:endParaRPr>
          </a:p>
        </p:txBody>
      </p:sp>
      <p:sp>
        <p:nvSpPr>
          <p:cNvPr id="663" name="Google Shape;663;p37"/>
          <p:cNvSpPr txBox="1"/>
          <p:nvPr>
            <p:ph idx="1" type="body"/>
          </p:nvPr>
        </p:nvSpPr>
        <p:spPr>
          <a:xfrm>
            <a:off x="830700" y="3092067"/>
            <a:ext cx="3709200" cy="282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  </a:t>
            </a:r>
            <a:endParaRPr/>
          </a:p>
        </p:txBody>
      </p:sp>
      <p:pic>
        <p:nvPicPr>
          <p:cNvPr id="664" name="Google Shape;664;p37"/>
          <p:cNvPicPr preferRelativeResize="0"/>
          <p:nvPr/>
        </p:nvPicPr>
        <p:blipFill>
          <a:blip r:embed="rId3">
            <a:alphaModFix/>
          </a:blip>
          <a:stretch>
            <a:fillRect/>
          </a:stretch>
        </p:blipFill>
        <p:spPr>
          <a:xfrm>
            <a:off x="3000000" y="1474550"/>
            <a:ext cx="5796301" cy="4410762"/>
          </a:xfrm>
          <a:prstGeom prst="rect">
            <a:avLst/>
          </a:prstGeom>
          <a:noFill/>
          <a:ln cap="flat" cmpd="sng" w="28575">
            <a:solidFill>
              <a:schemeClr val="dk2"/>
            </a:solidFill>
            <a:prstDash val="solid"/>
            <a:round/>
            <a:headEnd len="sm" w="sm" type="none"/>
            <a:tailEnd len="sm" w="sm" type="none"/>
          </a:ln>
        </p:spPr>
      </p:pic>
      <p:sp>
        <p:nvSpPr>
          <p:cNvPr id="665" name="Google Shape;665;p37"/>
          <p:cNvSpPr/>
          <p:nvPr/>
        </p:nvSpPr>
        <p:spPr>
          <a:xfrm>
            <a:off x="256925" y="311075"/>
            <a:ext cx="1707900" cy="634800"/>
          </a:xfrm>
          <a:prstGeom prst="doubleWave">
            <a:avLst>
              <a:gd fmla="val 6250" name="adj1"/>
              <a:gd fmla="val 0" name="adj2"/>
            </a:avLst>
          </a:prstGeom>
          <a:solidFill>
            <a:srgbClr val="FFFFFF"/>
          </a:solidFill>
          <a:ln cap="flat" cmpd="sng" w="1905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i="1" lang="en-GB" sz="3000">
                <a:solidFill>
                  <a:srgbClr val="0C343D"/>
                </a:solidFill>
                <a:latin typeface="Alegreya"/>
                <a:ea typeface="Alegreya"/>
                <a:cs typeface="Alegreya"/>
                <a:sym typeface="Alegreya"/>
              </a:rPr>
              <a:t>18</a:t>
            </a:r>
            <a:r>
              <a:rPr b="1" baseline="30000" i="1" lang="en-GB" sz="3000">
                <a:solidFill>
                  <a:srgbClr val="0C343D"/>
                </a:solidFill>
                <a:latin typeface="Alegreya"/>
                <a:ea typeface="Alegreya"/>
                <a:cs typeface="Alegreya"/>
                <a:sym typeface="Alegreya"/>
              </a:rPr>
              <a:t>th</a:t>
            </a:r>
            <a:r>
              <a:rPr b="1" i="1" lang="en-GB" sz="3000">
                <a:solidFill>
                  <a:srgbClr val="0C343D"/>
                </a:solidFill>
                <a:latin typeface="Alegreya"/>
                <a:ea typeface="Alegreya"/>
                <a:cs typeface="Alegreya"/>
                <a:sym typeface="Alegreya"/>
              </a:rPr>
              <a:t>-19</a:t>
            </a:r>
            <a:r>
              <a:rPr b="1" baseline="30000" i="1" lang="en-GB" sz="3000">
                <a:solidFill>
                  <a:srgbClr val="0C343D"/>
                </a:solidFill>
                <a:latin typeface="Alegreya"/>
                <a:ea typeface="Alegreya"/>
                <a:cs typeface="Alegreya"/>
                <a:sym typeface="Alegreya"/>
              </a:rPr>
              <a:t>th</a:t>
            </a:r>
            <a:r>
              <a:rPr b="1" i="1" lang="en-GB" sz="3000">
                <a:solidFill>
                  <a:srgbClr val="0C343D"/>
                </a:solidFill>
                <a:latin typeface="Alegreya"/>
                <a:ea typeface="Alegreya"/>
                <a:cs typeface="Alegreya"/>
                <a:sym typeface="Alegreya"/>
              </a:rPr>
              <a:t> </a:t>
            </a:r>
            <a:endParaRPr b="1" sz="1100"/>
          </a:p>
        </p:txBody>
      </p:sp>
      <p:sp>
        <p:nvSpPr>
          <p:cNvPr id="666" name="Google Shape;666;p37"/>
          <p:cNvSpPr txBox="1"/>
          <p:nvPr/>
        </p:nvSpPr>
        <p:spPr>
          <a:xfrm>
            <a:off x="256925" y="1366625"/>
            <a:ext cx="2743200" cy="49821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GB"/>
              <a:t>I</a:t>
            </a:r>
            <a:r>
              <a:rPr lang="en-GB"/>
              <a:t>n the 18th century, Greece was under Turkish Occupation.</a:t>
            </a:r>
            <a:endParaRPr/>
          </a:p>
          <a:p>
            <a:pPr indent="0" lvl="0" marL="0" rtl="0" algn="l">
              <a:lnSpc>
                <a:spcPct val="150000"/>
              </a:lnSpc>
              <a:spcBef>
                <a:spcPts val="0"/>
              </a:spcBef>
              <a:spcAft>
                <a:spcPts val="0"/>
              </a:spcAft>
              <a:buNone/>
            </a:pPr>
            <a:r>
              <a:rPr lang="en-GB"/>
              <a:t>During that time the oppressed greeks migrated all over Europe,  they developed commerce and succeeded both economically and culturally. Through commerce with the Europeans, Greeks of the diaspora were influenced by the Enlightenment and helped  in the revolution of the Greeks against the Ottoman Empire.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38"/>
          <p:cNvSpPr txBox="1"/>
          <p:nvPr>
            <p:ph type="title"/>
          </p:nvPr>
        </p:nvSpPr>
        <p:spPr>
          <a:xfrm>
            <a:off x="1809225" y="2224200"/>
            <a:ext cx="5525700" cy="157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en-GB" sz="4800" u="sng">
                <a:solidFill>
                  <a:srgbClr val="4C1130"/>
                </a:solidFill>
                <a:latin typeface="Alegreya"/>
                <a:ea typeface="Alegreya"/>
                <a:cs typeface="Alegreya"/>
                <a:sym typeface="Alegreya"/>
              </a:rPr>
              <a:t>Immigration of Greeks in Recent Times</a:t>
            </a:r>
            <a:endParaRPr i="1" u="sng">
              <a:solidFill>
                <a:srgbClr val="4C1130"/>
              </a:solidFill>
            </a:endParaRPr>
          </a:p>
        </p:txBody>
      </p:sp>
      <p:sp>
        <p:nvSpPr>
          <p:cNvPr id="672" name="Google Shape;672;p38"/>
          <p:cNvSpPr txBox="1"/>
          <p:nvPr>
            <p:ph idx="1" type="subTitle"/>
          </p:nvPr>
        </p:nvSpPr>
        <p:spPr>
          <a:xfrm>
            <a:off x="1876575" y="3907237"/>
            <a:ext cx="5391000" cy="80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39"/>
          <p:cNvSpPr txBox="1"/>
          <p:nvPr>
            <p:ph type="title"/>
          </p:nvPr>
        </p:nvSpPr>
        <p:spPr>
          <a:xfrm>
            <a:off x="5172950" y="1231600"/>
            <a:ext cx="3370500" cy="439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78" name="Google Shape;678;p39"/>
          <p:cNvPicPr preferRelativeResize="0"/>
          <p:nvPr/>
        </p:nvPicPr>
        <p:blipFill>
          <a:blip r:embed="rId3">
            <a:alphaModFix/>
          </a:blip>
          <a:stretch>
            <a:fillRect/>
          </a:stretch>
        </p:blipFill>
        <p:spPr>
          <a:xfrm>
            <a:off x="0" y="0"/>
            <a:ext cx="9144001" cy="6857999"/>
          </a:xfrm>
          <a:prstGeom prst="rect">
            <a:avLst/>
          </a:prstGeom>
          <a:noFill/>
          <a:ln>
            <a:noFill/>
          </a:ln>
        </p:spPr>
      </p:pic>
      <p:pic>
        <p:nvPicPr>
          <p:cNvPr id="679" name="Google Shape;679;p39"/>
          <p:cNvPicPr preferRelativeResize="0"/>
          <p:nvPr/>
        </p:nvPicPr>
        <p:blipFill rotWithShape="1">
          <a:blip r:embed="rId4">
            <a:alphaModFix/>
          </a:blip>
          <a:srcRect b="0" l="22907" r="22912" t="0"/>
          <a:stretch/>
        </p:blipFill>
        <p:spPr>
          <a:xfrm>
            <a:off x="4572200" y="0"/>
            <a:ext cx="4572000" cy="6858001"/>
          </a:xfrm>
          <a:prstGeom prst="rect">
            <a:avLst/>
          </a:prstGeom>
          <a:noFill/>
          <a:ln>
            <a:noFill/>
          </a:ln>
        </p:spPr>
      </p:pic>
      <p:sp>
        <p:nvSpPr>
          <p:cNvPr id="680" name="Google Shape;680;p39"/>
          <p:cNvSpPr txBox="1"/>
          <p:nvPr/>
        </p:nvSpPr>
        <p:spPr>
          <a:xfrm>
            <a:off x="579375" y="1763325"/>
            <a:ext cx="3273900" cy="1318800"/>
          </a:xfrm>
          <a:prstGeom prst="rect">
            <a:avLst/>
          </a:prstGeom>
          <a:noFill/>
          <a:ln>
            <a:noFill/>
          </a:ln>
        </p:spPr>
        <p:txBody>
          <a:bodyPr anchorCtr="0" anchor="t" bIns="91425" lIns="91425" spcFirstLastPara="1" rIns="91425" wrap="square" tIns="91425">
            <a:noAutofit/>
          </a:bodyPr>
          <a:lstStyle/>
          <a:p>
            <a:pPr indent="-457200" lvl="0" marL="457200" rtl="0" algn="ctr">
              <a:spcBef>
                <a:spcPts val="0"/>
              </a:spcBef>
              <a:spcAft>
                <a:spcPts val="0"/>
              </a:spcAft>
              <a:buClr>
                <a:schemeClr val="dk1"/>
              </a:buClr>
              <a:buSzPts val="3600"/>
              <a:buFont typeface="Alegreya"/>
              <a:buChar char="●"/>
            </a:pPr>
            <a:r>
              <a:rPr b="1" i="1" lang="en-GB" sz="3600">
                <a:solidFill>
                  <a:schemeClr val="dk1"/>
                </a:solidFill>
                <a:latin typeface="Alegreya"/>
                <a:ea typeface="Alegreya"/>
                <a:cs typeface="Alegreya"/>
                <a:sym typeface="Alegreya"/>
              </a:rPr>
              <a:t>First Massive Exodus</a:t>
            </a:r>
            <a:endParaRPr b="1" i="1" sz="3600">
              <a:solidFill>
                <a:schemeClr val="dk1"/>
              </a:solidFill>
              <a:latin typeface="Alegreya"/>
              <a:ea typeface="Alegreya"/>
              <a:cs typeface="Alegreya"/>
              <a:sym typeface="Alegreya"/>
            </a:endParaRPr>
          </a:p>
          <a:p>
            <a:pPr indent="0" lvl="0" marL="0" rtl="0" algn="ctr">
              <a:spcBef>
                <a:spcPts val="0"/>
              </a:spcBef>
              <a:spcAft>
                <a:spcPts val="0"/>
              </a:spcAft>
              <a:buNone/>
            </a:pPr>
            <a:r>
              <a:t/>
            </a:r>
            <a:endParaRPr b="1" i="1" sz="3600">
              <a:solidFill>
                <a:schemeClr val="dk1"/>
              </a:solidFill>
              <a:latin typeface="Alegreya"/>
              <a:ea typeface="Alegreya"/>
              <a:cs typeface="Alegreya"/>
              <a:sym typeface="Alegreya"/>
            </a:endParaRPr>
          </a:p>
          <a:p>
            <a:pPr indent="0" lvl="0" marL="0" rtl="0" algn="ctr">
              <a:spcBef>
                <a:spcPts val="0"/>
              </a:spcBef>
              <a:spcAft>
                <a:spcPts val="0"/>
              </a:spcAft>
              <a:buNone/>
            </a:pPr>
            <a:r>
              <a:t/>
            </a:r>
            <a:endParaRPr sz="3600">
              <a:latin typeface="Alegreya"/>
              <a:ea typeface="Alegreya"/>
              <a:cs typeface="Alegreya"/>
              <a:sym typeface="Alegreya"/>
            </a:endParaRPr>
          </a:p>
        </p:txBody>
      </p:sp>
      <p:sp>
        <p:nvSpPr>
          <p:cNvPr id="681" name="Google Shape;681;p39"/>
          <p:cNvSpPr/>
          <p:nvPr/>
        </p:nvSpPr>
        <p:spPr>
          <a:xfrm>
            <a:off x="62950" y="50400"/>
            <a:ext cx="1707900" cy="634800"/>
          </a:xfrm>
          <a:prstGeom prst="doubleWave">
            <a:avLst>
              <a:gd fmla="val 6250" name="adj1"/>
              <a:gd fmla="val 0" name="adj2"/>
            </a:avLst>
          </a:prstGeom>
          <a:solidFill>
            <a:srgbClr val="FFFFFF"/>
          </a:solidFill>
          <a:ln cap="flat" cmpd="sng" w="19050">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2000" u="sng">
                <a:solidFill>
                  <a:srgbClr val="4C1130"/>
                </a:solidFill>
                <a:latin typeface="Alegreya"/>
                <a:ea typeface="Alegreya"/>
                <a:cs typeface="Alegreya"/>
                <a:sym typeface="Alegreya"/>
              </a:rPr>
              <a:t>Recent times</a:t>
            </a:r>
            <a:endParaRPr b="1" i="1" sz="2000" u="sng">
              <a:solidFill>
                <a:srgbClr val="4C1130"/>
              </a:solidFill>
              <a:latin typeface="Alegreya"/>
              <a:ea typeface="Alegreya"/>
              <a:cs typeface="Alegreya"/>
              <a:sym typeface="Alegreya"/>
            </a:endParaRPr>
          </a:p>
        </p:txBody>
      </p:sp>
      <p:sp>
        <p:nvSpPr>
          <p:cNvPr id="682" name="Google Shape;682;p39"/>
          <p:cNvSpPr txBox="1"/>
          <p:nvPr/>
        </p:nvSpPr>
        <p:spPr>
          <a:xfrm>
            <a:off x="713600" y="3202100"/>
            <a:ext cx="4572000" cy="8685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Clr>
                <a:srgbClr val="FFFFFF"/>
              </a:buClr>
              <a:buSzPts val="3600"/>
              <a:buFont typeface="Alegreya"/>
              <a:buChar char="●"/>
            </a:pPr>
            <a:r>
              <a:rPr b="1" i="1" lang="en-GB" sz="3600">
                <a:solidFill>
                  <a:srgbClr val="FFFFFF"/>
                </a:solidFill>
                <a:latin typeface="Alegreya"/>
                <a:ea typeface="Alegreya"/>
                <a:cs typeface="Alegreya"/>
                <a:sym typeface="Alegreya"/>
              </a:rPr>
              <a:t> Second Massive Exodus </a:t>
            </a:r>
            <a:endParaRPr b="1" i="1" sz="3600">
              <a:solidFill>
                <a:srgbClr val="FFFFFF"/>
              </a:solidFill>
              <a:latin typeface="Alegreya"/>
              <a:ea typeface="Alegreya"/>
              <a:cs typeface="Alegreya"/>
              <a:sym typeface="Alegreya"/>
            </a:endParaRPr>
          </a:p>
        </p:txBody>
      </p:sp>
      <p:sp>
        <p:nvSpPr>
          <p:cNvPr id="683" name="Google Shape;683;p39"/>
          <p:cNvSpPr txBox="1"/>
          <p:nvPr/>
        </p:nvSpPr>
        <p:spPr>
          <a:xfrm>
            <a:off x="713600" y="4907625"/>
            <a:ext cx="3370500" cy="7869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Clr>
                <a:srgbClr val="FFFFFF"/>
              </a:buClr>
              <a:buSzPts val="3600"/>
              <a:buFont typeface="Alegreya"/>
              <a:buChar char="●"/>
            </a:pPr>
            <a:r>
              <a:rPr b="1" i="1" lang="en-GB" sz="3600">
                <a:solidFill>
                  <a:srgbClr val="FFFFFF"/>
                </a:solidFill>
                <a:latin typeface="Alegreya"/>
                <a:ea typeface="Alegreya"/>
                <a:cs typeface="Alegreya"/>
                <a:sym typeface="Alegreya"/>
              </a:rPr>
              <a:t>Nowadays</a:t>
            </a:r>
            <a:endParaRPr b="1" i="1" sz="3600">
              <a:solidFill>
                <a:srgbClr val="FFFFFF"/>
              </a:solidFill>
              <a:latin typeface="Alegreya"/>
              <a:ea typeface="Alegreya"/>
              <a:cs typeface="Alegreya"/>
              <a:sym typeface="Alegrey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687" name="Shape 687"/>
        <p:cNvGrpSpPr/>
        <p:nvPr/>
      </p:nvGrpSpPr>
      <p:grpSpPr>
        <a:xfrm>
          <a:off x="0" y="0"/>
          <a:ext cx="0" cy="0"/>
          <a:chOff x="0" y="0"/>
          <a:chExt cx="0" cy="0"/>
        </a:xfrm>
      </p:grpSpPr>
      <p:sp>
        <p:nvSpPr>
          <p:cNvPr id="688" name="Google Shape;688;p40"/>
          <p:cNvSpPr txBox="1"/>
          <p:nvPr>
            <p:ph type="title"/>
          </p:nvPr>
        </p:nvSpPr>
        <p:spPr>
          <a:xfrm>
            <a:off x="344150" y="604400"/>
            <a:ext cx="3666600" cy="197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i="1" u="sng">
              <a:solidFill>
                <a:srgbClr val="4C1130"/>
              </a:solidFill>
              <a:latin typeface="Alegreya"/>
              <a:ea typeface="Alegreya"/>
              <a:cs typeface="Alegreya"/>
              <a:sym typeface="Alegreya"/>
            </a:endParaRPr>
          </a:p>
          <a:p>
            <a:pPr indent="0" lvl="0" marL="0" rtl="0" algn="ctr">
              <a:spcBef>
                <a:spcPts val="0"/>
              </a:spcBef>
              <a:spcAft>
                <a:spcPts val="0"/>
              </a:spcAft>
              <a:buNone/>
            </a:pPr>
            <a:r>
              <a:rPr b="1" i="1" lang="en-GB" u="sng">
                <a:solidFill>
                  <a:srgbClr val="4C1130"/>
                </a:solidFill>
                <a:latin typeface="Alegreya"/>
                <a:ea typeface="Alegreya"/>
                <a:cs typeface="Alegreya"/>
                <a:sym typeface="Alegreya"/>
              </a:rPr>
              <a:t>First Massive Exodus</a:t>
            </a:r>
            <a:endParaRPr b="1" i="1" u="sng">
              <a:solidFill>
                <a:srgbClr val="4C1130"/>
              </a:solidFill>
              <a:latin typeface="Alegreya"/>
              <a:ea typeface="Alegreya"/>
              <a:cs typeface="Alegreya"/>
              <a:sym typeface="Alegreya"/>
            </a:endParaRPr>
          </a:p>
          <a:p>
            <a:pPr indent="0" lvl="0" marL="0" rtl="0" algn="ctr">
              <a:spcBef>
                <a:spcPts val="0"/>
              </a:spcBef>
              <a:spcAft>
                <a:spcPts val="0"/>
              </a:spcAft>
              <a:buNone/>
            </a:pPr>
            <a:r>
              <a:rPr b="1" i="1" lang="en-GB">
                <a:solidFill>
                  <a:srgbClr val="4C1130"/>
                </a:solidFill>
                <a:latin typeface="Alegreya"/>
                <a:ea typeface="Alegreya"/>
                <a:cs typeface="Alegreya"/>
                <a:sym typeface="Alegreya"/>
              </a:rPr>
              <a:t>Of Greeks</a:t>
            </a:r>
            <a:endParaRPr b="1" i="1">
              <a:solidFill>
                <a:srgbClr val="4C1130"/>
              </a:solidFill>
              <a:latin typeface="Alegreya"/>
              <a:ea typeface="Alegreya"/>
              <a:cs typeface="Alegreya"/>
              <a:sym typeface="Alegreya"/>
            </a:endParaRPr>
          </a:p>
          <a:p>
            <a:pPr indent="0" lvl="0" marL="0" rtl="0" algn="ctr">
              <a:spcBef>
                <a:spcPts val="0"/>
              </a:spcBef>
              <a:spcAft>
                <a:spcPts val="0"/>
              </a:spcAft>
              <a:buNone/>
            </a:pPr>
            <a:r>
              <a:rPr b="1" i="1" lang="en-GB">
                <a:solidFill>
                  <a:srgbClr val="4C1130"/>
                </a:solidFill>
                <a:latin typeface="Alegreya"/>
                <a:ea typeface="Alegreya"/>
                <a:cs typeface="Alegreya"/>
                <a:sym typeface="Alegreya"/>
              </a:rPr>
              <a:t>1880-1930</a:t>
            </a:r>
            <a:endParaRPr b="1" i="1">
              <a:solidFill>
                <a:srgbClr val="4C1130"/>
              </a:solidFill>
              <a:latin typeface="Alegreya"/>
              <a:ea typeface="Alegreya"/>
              <a:cs typeface="Alegreya"/>
              <a:sym typeface="Alegreya"/>
            </a:endParaRPr>
          </a:p>
          <a:p>
            <a:pPr indent="0" lvl="0" marL="0" rtl="0" algn="ctr">
              <a:spcBef>
                <a:spcPts val="0"/>
              </a:spcBef>
              <a:spcAft>
                <a:spcPts val="0"/>
              </a:spcAft>
              <a:buNone/>
            </a:pPr>
            <a:r>
              <a:t/>
            </a:r>
            <a:endParaRPr b="1" i="1" sz="2600">
              <a:solidFill>
                <a:srgbClr val="482400"/>
              </a:solidFill>
              <a:latin typeface="Arial"/>
              <a:ea typeface="Arial"/>
              <a:cs typeface="Arial"/>
              <a:sym typeface="Arial"/>
            </a:endParaRPr>
          </a:p>
          <a:p>
            <a:pPr indent="0" lvl="0" marL="0" rtl="0" algn="l">
              <a:spcBef>
                <a:spcPts val="0"/>
              </a:spcBef>
              <a:spcAft>
                <a:spcPts val="0"/>
              </a:spcAft>
              <a:buNone/>
            </a:pPr>
            <a:r>
              <a:t/>
            </a:r>
            <a:endParaRPr b="1" i="1" sz="2600">
              <a:solidFill>
                <a:srgbClr val="482400"/>
              </a:solidFill>
              <a:latin typeface="Arial"/>
              <a:ea typeface="Arial"/>
              <a:cs typeface="Arial"/>
              <a:sym typeface="Arial"/>
            </a:endParaRPr>
          </a:p>
        </p:txBody>
      </p:sp>
      <p:sp>
        <p:nvSpPr>
          <p:cNvPr id="689" name="Google Shape;689;p40"/>
          <p:cNvSpPr txBox="1"/>
          <p:nvPr>
            <p:ph idx="1" type="body"/>
          </p:nvPr>
        </p:nvSpPr>
        <p:spPr>
          <a:xfrm>
            <a:off x="268550" y="2701125"/>
            <a:ext cx="3817800" cy="215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000">
                <a:solidFill>
                  <a:srgbClr val="000000"/>
                </a:solidFill>
                <a:latin typeface="Alegreya"/>
                <a:ea typeface="Alegreya"/>
                <a:cs typeface="Alegreya"/>
                <a:sym typeface="Alegreya"/>
              </a:rPr>
              <a:t>Greek population about 4,000,000</a:t>
            </a:r>
            <a:endParaRPr sz="2000">
              <a:solidFill>
                <a:srgbClr val="000000"/>
              </a:solidFill>
              <a:latin typeface="Alegreya"/>
              <a:ea typeface="Alegreya"/>
              <a:cs typeface="Alegreya"/>
              <a:sym typeface="Alegreya"/>
            </a:endParaRPr>
          </a:p>
          <a:p>
            <a:pPr indent="0" lvl="0" marL="0" rtl="0" algn="ctr">
              <a:spcBef>
                <a:spcPts val="1600"/>
              </a:spcBef>
              <a:spcAft>
                <a:spcPts val="0"/>
              </a:spcAft>
              <a:buNone/>
            </a:pPr>
            <a:r>
              <a:rPr lang="en-GB" sz="2000">
                <a:solidFill>
                  <a:srgbClr val="000000"/>
                </a:solidFill>
                <a:latin typeface="Alegreya"/>
                <a:ea typeface="Alegreya"/>
                <a:cs typeface="Alegreya"/>
                <a:sym typeface="Alegreya"/>
              </a:rPr>
              <a:t>Emigrants 550,000</a:t>
            </a:r>
            <a:endParaRPr sz="2000">
              <a:solidFill>
                <a:srgbClr val="000000"/>
              </a:solidFill>
              <a:latin typeface="Alegreya"/>
              <a:ea typeface="Alegreya"/>
              <a:cs typeface="Alegreya"/>
              <a:sym typeface="Alegreya"/>
            </a:endParaRPr>
          </a:p>
          <a:p>
            <a:pPr indent="0" lvl="0" marL="0" rtl="0" algn="ctr">
              <a:spcBef>
                <a:spcPts val="1600"/>
              </a:spcBef>
              <a:spcAft>
                <a:spcPts val="0"/>
              </a:spcAft>
              <a:buNone/>
            </a:pPr>
            <a:r>
              <a:rPr lang="en-GB" sz="2000">
                <a:solidFill>
                  <a:srgbClr val="000000"/>
                </a:solidFill>
                <a:latin typeface="Alegreya"/>
                <a:ea typeface="Alegreya"/>
                <a:cs typeface="Alegreya"/>
                <a:sym typeface="Alegreya"/>
              </a:rPr>
              <a:t>1 out of 7 emigrated</a:t>
            </a:r>
            <a:endParaRPr sz="2000">
              <a:solidFill>
                <a:srgbClr val="000000"/>
              </a:solidFill>
              <a:latin typeface="Alegreya"/>
              <a:ea typeface="Alegreya"/>
              <a:cs typeface="Alegreya"/>
              <a:sym typeface="Alegreya"/>
            </a:endParaRPr>
          </a:p>
          <a:p>
            <a:pPr indent="0" lvl="0" marL="0" rtl="0" algn="ctr">
              <a:spcBef>
                <a:spcPts val="1600"/>
              </a:spcBef>
              <a:spcAft>
                <a:spcPts val="0"/>
              </a:spcAft>
              <a:buNone/>
            </a:pPr>
            <a:r>
              <a:t/>
            </a:r>
            <a:endParaRPr sz="2000">
              <a:solidFill>
                <a:srgbClr val="FF0000"/>
              </a:solidFill>
              <a:latin typeface="Alegreya"/>
              <a:ea typeface="Alegreya"/>
              <a:cs typeface="Alegreya"/>
              <a:sym typeface="Alegreya"/>
            </a:endParaRPr>
          </a:p>
          <a:p>
            <a:pPr indent="0" lvl="0" marL="0" rtl="0" algn="l">
              <a:spcBef>
                <a:spcPts val="1600"/>
              </a:spcBef>
              <a:spcAft>
                <a:spcPts val="1600"/>
              </a:spcAft>
              <a:buNone/>
            </a:pPr>
            <a:r>
              <a:t/>
            </a:r>
            <a:endParaRPr sz="1800">
              <a:solidFill>
                <a:srgbClr val="000000"/>
              </a:solidFill>
            </a:endParaRPr>
          </a:p>
        </p:txBody>
      </p:sp>
      <p:sp>
        <p:nvSpPr>
          <p:cNvPr id="690" name="Google Shape;690;p40"/>
          <p:cNvSpPr/>
          <p:nvPr/>
        </p:nvSpPr>
        <p:spPr>
          <a:xfrm>
            <a:off x="253475" y="332475"/>
            <a:ext cx="1707900" cy="634800"/>
          </a:xfrm>
          <a:prstGeom prst="doubleWave">
            <a:avLst>
              <a:gd fmla="val 6250" name="adj1"/>
              <a:gd fmla="val 0" name="adj2"/>
            </a:avLst>
          </a:prstGeom>
          <a:solidFill>
            <a:srgbClr val="FFFFFF"/>
          </a:solidFill>
          <a:ln cap="flat" cmpd="sng" w="19050">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2000" u="sng">
                <a:solidFill>
                  <a:srgbClr val="4C1130"/>
                </a:solidFill>
                <a:latin typeface="Alegreya"/>
                <a:ea typeface="Alegreya"/>
                <a:cs typeface="Alegreya"/>
                <a:sym typeface="Alegreya"/>
              </a:rPr>
              <a:t>Recent times</a:t>
            </a:r>
            <a:endParaRPr b="1" i="1" sz="2000" u="sng">
              <a:solidFill>
                <a:srgbClr val="4C1130"/>
              </a:solidFill>
              <a:latin typeface="Alegreya"/>
              <a:ea typeface="Alegreya"/>
              <a:cs typeface="Alegreya"/>
              <a:sym typeface="Alegreya"/>
            </a:endParaRPr>
          </a:p>
        </p:txBody>
      </p:sp>
      <p:pic>
        <p:nvPicPr>
          <p:cNvPr id="691" name="Google Shape;691;p40"/>
          <p:cNvPicPr preferRelativeResize="0"/>
          <p:nvPr/>
        </p:nvPicPr>
        <p:blipFill rotWithShape="1">
          <a:blip r:embed="rId3">
            <a:alphaModFix/>
          </a:blip>
          <a:srcRect b="0" l="-31199" r="0" t="0"/>
          <a:stretch/>
        </p:blipFill>
        <p:spPr>
          <a:xfrm>
            <a:off x="344150" y="4764050"/>
            <a:ext cx="1808050" cy="1624750"/>
          </a:xfrm>
          <a:prstGeom prst="rect">
            <a:avLst/>
          </a:prstGeom>
          <a:noFill/>
          <a:ln>
            <a:noFill/>
          </a:ln>
        </p:spPr>
      </p:pic>
      <p:pic>
        <p:nvPicPr>
          <p:cNvPr id="692" name="Google Shape;692;p40"/>
          <p:cNvPicPr preferRelativeResize="0"/>
          <p:nvPr/>
        </p:nvPicPr>
        <p:blipFill>
          <a:blip r:embed="rId4">
            <a:alphaModFix/>
          </a:blip>
          <a:stretch>
            <a:fillRect/>
          </a:stretch>
        </p:blipFill>
        <p:spPr>
          <a:xfrm>
            <a:off x="1840850" y="4764050"/>
            <a:ext cx="1624750" cy="1624750"/>
          </a:xfrm>
          <a:prstGeom prst="rect">
            <a:avLst/>
          </a:prstGeom>
          <a:noFill/>
          <a:ln>
            <a:noFill/>
          </a:ln>
        </p:spPr>
      </p:pic>
      <p:pic>
        <p:nvPicPr>
          <p:cNvPr id="693" name="Google Shape;693;p40"/>
          <p:cNvPicPr preferRelativeResize="0"/>
          <p:nvPr/>
        </p:nvPicPr>
        <p:blipFill>
          <a:blip r:embed="rId5">
            <a:alphaModFix/>
          </a:blip>
          <a:stretch>
            <a:fillRect/>
          </a:stretch>
        </p:blipFill>
        <p:spPr>
          <a:xfrm>
            <a:off x="4285850" y="604400"/>
            <a:ext cx="4493825" cy="5377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pic>
        <p:nvPicPr>
          <p:cNvPr id="698" name="Google Shape;698;p41"/>
          <p:cNvPicPr preferRelativeResize="0"/>
          <p:nvPr/>
        </p:nvPicPr>
        <p:blipFill>
          <a:blip r:embed="rId3">
            <a:alphaModFix/>
          </a:blip>
          <a:stretch>
            <a:fillRect/>
          </a:stretch>
        </p:blipFill>
        <p:spPr>
          <a:xfrm>
            <a:off x="6689250" y="1082463"/>
            <a:ext cx="1888675" cy="1284300"/>
          </a:xfrm>
          <a:prstGeom prst="rect">
            <a:avLst/>
          </a:prstGeom>
          <a:noFill/>
          <a:ln>
            <a:noFill/>
          </a:ln>
        </p:spPr>
      </p:pic>
      <p:sp>
        <p:nvSpPr>
          <p:cNvPr id="699" name="Google Shape;699;p41"/>
          <p:cNvSpPr txBox="1"/>
          <p:nvPr>
            <p:ph type="title"/>
          </p:nvPr>
        </p:nvSpPr>
        <p:spPr>
          <a:xfrm>
            <a:off x="478875" y="838051"/>
            <a:ext cx="3679500" cy="103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00"/>
                </a:solidFill>
                <a:latin typeface="Arial"/>
                <a:ea typeface="Arial"/>
                <a:cs typeface="Arial"/>
                <a:sym typeface="Arial"/>
              </a:rPr>
              <a:t>Karatheodori Konstantin</a:t>
            </a:r>
            <a:endParaRPr b="1" sz="1800">
              <a:solidFill>
                <a:srgbClr val="000000"/>
              </a:solidFill>
              <a:latin typeface="Arial"/>
              <a:ea typeface="Arial"/>
              <a:cs typeface="Arial"/>
              <a:sym typeface="Arial"/>
            </a:endParaRPr>
          </a:p>
          <a:p>
            <a:pPr indent="0" lvl="0" marL="0" rtl="0" algn="l">
              <a:spcBef>
                <a:spcPts val="0"/>
              </a:spcBef>
              <a:spcAft>
                <a:spcPts val="0"/>
              </a:spcAft>
              <a:buNone/>
            </a:pPr>
            <a:r>
              <a:rPr b="1" lang="en-GB" sz="1800">
                <a:solidFill>
                  <a:srgbClr val="000000"/>
                </a:solidFill>
                <a:latin typeface="Arial"/>
                <a:ea typeface="Arial"/>
                <a:cs typeface="Arial"/>
                <a:sym typeface="Arial"/>
              </a:rPr>
              <a:t>       </a:t>
            </a:r>
            <a:r>
              <a:rPr b="1" i="1" lang="en-GB" sz="1800">
                <a:solidFill>
                  <a:srgbClr val="000000"/>
                </a:solidFill>
                <a:latin typeface="Arial"/>
                <a:ea typeface="Arial"/>
                <a:cs typeface="Arial"/>
                <a:sym typeface="Arial"/>
              </a:rPr>
              <a:t> Mathematician</a:t>
            </a:r>
            <a:endParaRPr b="1" i="1" sz="1800">
              <a:solidFill>
                <a:srgbClr val="000000"/>
              </a:solidFill>
              <a:latin typeface="Arial"/>
              <a:ea typeface="Arial"/>
              <a:cs typeface="Arial"/>
              <a:sym typeface="Arial"/>
            </a:endParaRPr>
          </a:p>
          <a:p>
            <a:pPr indent="0" lvl="0" marL="0" rtl="0" algn="l">
              <a:spcBef>
                <a:spcPts val="0"/>
              </a:spcBef>
              <a:spcAft>
                <a:spcPts val="0"/>
              </a:spcAft>
              <a:buNone/>
            </a:pPr>
            <a:r>
              <a:t/>
            </a:r>
            <a:endParaRPr b="1" sz="1800">
              <a:solidFill>
                <a:srgbClr val="000000"/>
              </a:solidFill>
              <a:latin typeface="Arial"/>
              <a:ea typeface="Arial"/>
              <a:cs typeface="Arial"/>
              <a:sym typeface="Arial"/>
            </a:endParaRPr>
          </a:p>
        </p:txBody>
      </p:sp>
      <p:pic>
        <p:nvPicPr>
          <p:cNvPr id="700" name="Google Shape;700;p41"/>
          <p:cNvPicPr preferRelativeResize="0"/>
          <p:nvPr/>
        </p:nvPicPr>
        <p:blipFill>
          <a:blip r:embed="rId4">
            <a:alphaModFix/>
          </a:blip>
          <a:stretch>
            <a:fillRect/>
          </a:stretch>
        </p:blipFill>
        <p:spPr>
          <a:xfrm>
            <a:off x="4592075" y="2509225"/>
            <a:ext cx="4263075" cy="2843925"/>
          </a:xfrm>
          <a:prstGeom prst="rect">
            <a:avLst/>
          </a:prstGeom>
          <a:noFill/>
          <a:ln>
            <a:noFill/>
          </a:ln>
        </p:spPr>
      </p:pic>
      <p:pic>
        <p:nvPicPr>
          <p:cNvPr id="701" name="Google Shape;701;p41"/>
          <p:cNvPicPr preferRelativeResize="0"/>
          <p:nvPr/>
        </p:nvPicPr>
        <p:blipFill>
          <a:blip r:embed="rId5">
            <a:alphaModFix/>
          </a:blip>
          <a:stretch>
            <a:fillRect/>
          </a:stretch>
        </p:blipFill>
        <p:spPr>
          <a:xfrm>
            <a:off x="1321725" y="4778750"/>
            <a:ext cx="1589900" cy="1453300"/>
          </a:xfrm>
          <a:prstGeom prst="rect">
            <a:avLst/>
          </a:prstGeom>
          <a:noFill/>
          <a:ln>
            <a:noFill/>
          </a:ln>
        </p:spPr>
      </p:pic>
      <p:pic>
        <p:nvPicPr>
          <p:cNvPr id="702" name="Google Shape;702;p41"/>
          <p:cNvPicPr preferRelativeResize="0"/>
          <p:nvPr/>
        </p:nvPicPr>
        <p:blipFill>
          <a:blip r:embed="rId6">
            <a:alphaModFix/>
          </a:blip>
          <a:stretch>
            <a:fillRect/>
          </a:stretch>
        </p:blipFill>
        <p:spPr>
          <a:xfrm>
            <a:off x="372075" y="1874538"/>
            <a:ext cx="3786298" cy="2843925"/>
          </a:xfrm>
          <a:prstGeom prst="rect">
            <a:avLst/>
          </a:prstGeom>
          <a:noFill/>
          <a:ln>
            <a:noFill/>
          </a:ln>
        </p:spPr>
      </p:pic>
      <p:sp>
        <p:nvSpPr>
          <p:cNvPr id="703" name="Google Shape;703;p41"/>
          <p:cNvSpPr txBox="1"/>
          <p:nvPr/>
        </p:nvSpPr>
        <p:spPr>
          <a:xfrm>
            <a:off x="5289313" y="5353150"/>
            <a:ext cx="2868600" cy="11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a:t>Papanikolaou Georgios</a:t>
            </a:r>
            <a:endParaRPr b="1" sz="1800"/>
          </a:p>
          <a:p>
            <a:pPr indent="0" lvl="0" marL="0" rtl="0" algn="l">
              <a:spcBef>
                <a:spcPts val="0"/>
              </a:spcBef>
              <a:spcAft>
                <a:spcPts val="0"/>
              </a:spcAft>
              <a:buNone/>
            </a:pPr>
            <a:r>
              <a:rPr b="1" i="1" lang="en-GB" sz="1800"/>
              <a:t>      Doctor &amp; Biologist</a:t>
            </a:r>
            <a:endParaRPr b="1" i="1" sz="1800"/>
          </a:p>
        </p:txBody>
      </p:sp>
      <p:sp>
        <p:nvSpPr>
          <p:cNvPr id="704" name="Google Shape;704;p41"/>
          <p:cNvSpPr txBox="1"/>
          <p:nvPr/>
        </p:nvSpPr>
        <p:spPr>
          <a:xfrm>
            <a:off x="4015050" y="441375"/>
            <a:ext cx="1651200" cy="59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3000">
                <a:solidFill>
                  <a:srgbClr val="4C1130"/>
                </a:solidFill>
              </a:rPr>
              <a:t>Science </a:t>
            </a:r>
            <a:endParaRPr b="1" sz="3000">
              <a:solidFill>
                <a:srgbClr val="4C113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708" name="Shape 708"/>
        <p:cNvGrpSpPr/>
        <p:nvPr/>
      </p:nvGrpSpPr>
      <p:grpSpPr>
        <a:xfrm>
          <a:off x="0" y="0"/>
          <a:ext cx="0" cy="0"/>
          <a:chOff x="0" y="0"/>
          <a:chExt cx="0" cy="0"/>
        </a:xfrm>
      </p:grpSpPr>
      <p:sp>
        <p:nvSpPr>
          <p:cNvPr id="709" name="Google Shape;709;p42"/>
          <p:cNvSpPr txBox="1"/>
          <p:nvPr>
            <p:ph type="title"/>
          </p:nvPr>
        </p:nvSpPr>
        <p:spPr>
          <a:xfrm>
            <a:off x="1723000" y="380742"/>
            <a:ext cx="7505700" cy="12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4C1130"/>
                </a:solidFill>
                <a:latin typeface="Alegreya"/>
                <a:ea typeface="Alegreya"/>
                <a:cs typeface="Alegreya"/>
                <a:sym typeface="Alegreya"/>
              </a:rPr>
              <a:t>    Greek Immigrants 1955-1969 (Europe)</a:t>
            </a:r>
            <a:endParaRPr>
              <a:solidFill>
                <a:srgbClr val="4C1130"/>
              </a:solidFill>
              <a:latin typeface="Alegreya"/>
              <a:ea typeface="Alegreya"/>
              <a:cs typeface="Alegreya"/>
              <a:sym typeface="Alegreya"/>
            </a:endParaRPr>
          </a:p>
        </p:txBody>
      </p:sp>
      <p:sp>
        <p:nvSpPr>
          <p:cNvPr id="710" name="Google Shape;710;p42"/>
          <p:cNvSpPr txBox="1"/>
          <p:nvPr>
            <p:ph idx="1" type="body"/>
          </p:nvPr>
        </p:nvSpPr>
        <p:spPr>
          <a:xfrm>
            <a:off x="819150" y="2654300"/>
            <a:ext cx="7505700" cy="326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  </a:t>
            </a:r>
            <a:endParaRPr/>
          </a:p>
        </p:txBody>
      </p:sp>
      <p:pic>
        <p:nvPicPr>
          <p:cNvPr id="711" name="Google Shape;711;p42"/>
          <p:cNvPicPr preferRelativeResize="0"/>
          <p:nvPr/>
        </p:nvPicPr>
        <p:blipFill>
          <a:blip r:embed="rId3">
            <a:alphaModFix/>
          </a:blip>
          <a:stretch>
            <a:fillRect/>
          </a:stretch>
        </p:blipFill>
        <p:spPr>
          <a:xfrm>
            <a:off x="2595750" y="1090500"/>
            <a:ext cx="6130901" cy="4827801"/>
          </a:xfrm>
          <a:prstGeom prst="rect">
            <a:avLst/>
          </a:prstGeom>
          <a:noFill/>
          <a:ln cap="flat" cmpd="sng" w="28575">
            <a:solidFill>
              <a:srgbClr val="434343"/>
            </a:solidFill>
            <a:prstDash val="solid"/>
            <a:round/>
            <a:headEnd len="sm" w="sm" type="none"/>
            <a:tailEnd len="sm" w="sm" type="none"/>
          </a:ln>
        </p:spPr>
      </p:pic>
      <p:sp>
        <p:nvSpPr>
          <p:cNvPr id="712" name="Google Shape;712;p42"/>
          <p:cNvSpPr/>
          <p:nvPr/>
        </p:nvSpPr>
        <p:spPr>
          <a:xfrm>
            <a:off x="241800" y="317350"/>
            <a:ext cx="1707900" cy="634800"/>
          </a:xfrm>
          <a:prstGeom prst="doubleWave">
            <a:avLst>
              <a:gd fmla="val 6250" name="adj1"/>
              <a:gd fmla="val 0" name="adj2"/>
            </a:avLst>
          </a:prstGeom>
          <a:solidFill>
            <a:srgbClr val="FFFFFF"/>
          </a:solidFill>
          <a:ln cap="flat" cmpd="sng" w="19050">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2000" u="sng">
                <a:solidFill>
                  <a:srgbClr val="4C1130"/>
                </a:solidFill>
                <a:latin typeface="Alegreya"/>
                <a:ea typeface="Alegreya"/>
                <a:cs typeface="Alegreya"/>
                <a:sym typeface="Alegreya"/>
              </a:rPr>
              <a:t>Recent times</a:t>
            </a:r>
            <a:endParaRPr b="1" i="1" sz="2000" u="sng">
              <a:solidFill>
                <a:srgbClr val="4C1130"/>
              </a:solidFill>
              <a:latin typeface="Alegreya"/>
              <a:ea typeface="Alegreya"/>
              <a:cs typeface="Alegreya"/>
              <a:sym typeface="Alegreya"/>
            </a:endParaRPr>
          </a:p>
        </p:txBody>
      </p:sp>
      <p:sp>
        <p:nvSpPr>
          <p:cNvPr id="713" name="Google Shape;713;p42"/>
          <p:cNvSpPr txBox="1"/>
          <p:nvPr/>
        </p:nvSpPr>
        <p:spPr>
          <a:xfrm>
            <a:off x="173950" y="317350"/>
            <a:ext cx="2261100" cy="6087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GB" sz="1800"/>
              <a:t>In Europe, they immigrated mainly in Germany, Belgium, North Italy and other countries, where there was need for labor.</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717" name="Shape 717"/>
        <p:cNvGrpSpPr/>
        <p:nvPr/>
      </p:nvGrpSpPr>
      <p:grpSpPr>
        <a:xfrm>
          <a:off x="0" y="0"/>
          <a:ext cx="0" cy="0"/>
          <a:chOff x="0" y="0"/>
          <a:chExt cx="0" cy="0"/>
        </a:xfrm>
      </p:grpSpPr>
      <p:sp>
        <p:nvSpPr>
          <p:cNvPr id="718" name="Google Shape;718;p43"/>
          <p:cNvSpPr txBox="1"/>
          <p:nvPr>
            <p:ph type="title"/>
          </p:nvPr>
        </p:nvSpPr>
        <p:spPr>
          <a:xfrm>
            <a:off x="1638300" y="461392"/>
            <a:ext cx="7505700" cy="127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GB" u="sng">
                <a:solidFill>
                  <a:srgbClr val="4C1130"/>
                </a:solidFill>
                <a:latin typeface="Alegreya"/>
                <a:ea typeface="Alegreya"/>
                <a:cs typeface="Alegreya"/>
                <a:sym typeface="Alegreya"/>
              </a:rPr>
              <a:t>Second Massive Exodus</a:t>
            </a:r>
            <a:r>
              <a:rPr b="1" i="1" lang="en-GB">
                <a:solidFill>
                  <a:srgbClr val="4C1130"/>
                </a:solidFill>
                <a:latin typeface="Alegreya"/>
                <a:ea typeface="Alegreya"/>
                <a:cs typeface="Alegreya"/>
                <a:sym typeface="Alegreya"/>
              </a:rPr>
              <a:t> of Greeks (1955-1969)</a:t>
            </a:r>
            <a:endParaRPr b="1" i="1">
              <a:solidFill>
                <a:srgbClr val="4C1130"/>
              </a:solidFill>
              <a:latin typeface="Alegreya"/>
              <a:ea typeface="Alegreya"/>
              <a:cs typeface="Alegreya"/>
              <a:sym typeface="Alegreya"/>
            </a:endParaRPr>
          </a:p>
        </p:txBody>
      </p:sp>
      <p:sp>
        <p:nvSpPr>
          <p:cNvPr id="719" name="Google Shape;719;p43"/>
          <p:cNvSpPr txBox="1"/>
          <p:nvPr>
            <p:ph idx="1" type="body"/>
          </p:nvPr>
        </p:nvSpPr>
        <p:spPr>
          <a:xfrm>
            <a:off x="819150" y="2654300"/>
            <a:ext cx="7505700" cy="326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a:t>  </a:t>
            </a:r>
            <a:endParaRPr b="1"/>
          </a:p>
        </p:txBody>
      </p:sp>
      <p:pic>
        <p:nvPicPr>
          <p:cNvPr id="720" name="Google Shape;720;p43"/>
          <p:cNvPicPr preferRelativeResize="0"/>
          <p:nvPr/>
        </p:nvPicPr>
        <p:blipFill>
          <a:blip r:embed="rId3">
            <a:alphaModFix/>
          </a:blip>
          <a:stretch>
            <a:fillRect/>
          </a:stretch>
        </p:blipFill>
        <p:spPr>
          <a:xfrm>
            <a:off x="1741439" y="1307950"/>
            <a:ext cx="5661125" cy="3934950"/>
          </a:xfrm>
          <a:prstGeom prst="rect">
            <a:avLst/>
          </a:prstGeom>
          <a:noFill/>
          <a:ln cap="flat" cmpd="sng" w="28575">
            <a:solidFill>
              <a:srgbClr val="434343"/>
            </a:solidFill>
            <a:prstDash val="solid"/>
            <a:round/>
            <a:headEnd len="sm" w="sm" type="none"/>
            <a:tailEnd len="sm" w="sm" type="none"/>
          </a:ln>
        </p:spPr>
      </p:pic>
      <p:sp>
        <p:nvSpPr>
          <p:cNvPr id="721" name="Google Shape;721;p43"/>
          <p:cNvSpPr txBox="1"/>
          <p:nvPr/>
        </p:nvSpPr>
        <p:spPr>
          <a:xfrm>
            <a:off x="1562763" y="5560900"/>
            <a:ext cx="5839800" cy="55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2400">
                <a:latin typeface="Alegreya"/>
                <a:ea typeface="Alegreya"/>
                <a:cs typeface="Alegreya"/>
                <a:sym typeface="Alegreya"/>
              </a:rPr>
              <a:t> Greeks travelling to Germany by train.</a:t>
            </a:r>
            <a:endParaRPr sz="2400">
              <a:latin typeface="Alegreya"/>
              <a:ea typeface="Alegreya"/>
              <a:cs typeface="Alegreya"/>
              <a:sym typeface="Alegreya"/>
            </a:endParaRPr>
          </a:p>
        </p:txBody>
      </p:sp>
      <p:sp>
        <p:nvSpPr>
          <p:cNvPr id="722" name="Google Shape;722;p43"/>
          <p:cNvSpPr/>
          <p:nvPr/>
        </p:nvSpPr>
        <p:spPr>
          <a:xfrm>
            <a:off x="256900" y="385850"/>
            <a:ext cx="1707900" cy="551100"/>
          </a:xfrm>
          <a:prstGeom prst="doubleWave">
            <a:avLst>
              <a:gd fmla="val 6250" name="adj1"/>
              <a:gd fmla="val 0" name="adj2"/>
            </a:avLst>
          </a:prstGeom>
          <a:solidFill>
            <a:srgbClr val="FFFFFF"/>
          </a:solidFill>
          <a:ln cap="flat" cmpd="sng" w="19050">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2000" u="sng">
                <a:solidFill>
                  <a:srgbClr val="4C1130"/>
                </a:solidFill>
                <a:latin typeface="Alegreya"/>
                <a:ea typeface="Alegreya"/>
                <a:cs typeface="Alegreya"/>
                <a:sym typeface="Alegreya"/>
              </a:rPr>
              <a:t>Recent times</a:t>
            </a:r>
            <a:endParaRPr b="1" i="1" sz="2000" u="sng">
              <a:solidFill>
                <a:srgbClr val="4C1130"/>
              </a:solidFill>
              <a:latin typeface="Alegreya"/>
              <a:ea typeface="Alegreya"/>
              <a:cs typeface="Alegreya"/>
              <a:sym typeface="Alegrey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726" name="Shape 726"/>
        <p:cNvGrpSpPr/>
        <p:nvPr/>
      </p:nvGrpSpPr>
      <p:grpSpPr>
        <a:xfrm>
          <a:off x="0" y="0"/>
          <a:ext cx="0" cy="0"/>
          <a:chOff x="0" y="0"/>
          <a:chExt cx="0" cy="0"/>
        </a:xfrm>
      </p:grpSpPr>
      <p:sp>
        <p:nvSpPr>
          <p:cNvPr id="727" name="Google Shape;727;p44"/>
          <p:cNvSpPr txBox="1"/>
          <p:nvPr>
            <p:ph type="title"/>
          </p:nvPr>
        </p:nvSpPr>
        <p:spPr>
          <a:xfrm>
            <a:off x="726425" y="487167"/>
            <a:ext cx="7505700" cy="127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GB">
                <a:solidFill>
                  <a:srgbClr val="4C1130"/>
                </a:solidFill>
                <a:latin typeface="Alegreya"/>
                <a:ea typeface="Alegreya"/>
                <a:cs typeface="Alegreya"/>
                <a:sym typeface="Alegreya"/>
              </a:rPr>
              <a:t>Living Conditions</a:t>
            </a:r>
            <a:endParaRPr b="1" i="1">
              <a:solidFill>
                <a:srgbClr val="4C1130"/>
              </a:solidFill>
              <a:latin typeface="Alegreya"/>
              <a:ea typeface="Alegreya"/>
              <a:cs typeface="Alegreya"/>
              <a:sym typeface="Alegreya"/>
            </a:endParaRPr>
          </a:p>
        </p:txBody>
      </p:sp>
      <p:sp>
        <p:nvSpPr>
          <p:cNvPr id="728" name="Google Shape;728;p44"/>
          <p:cNvSpPr txBox="1"/>
          <p:nvPr>
            <p:ph idx="1" type="body"/>
          </p:nvPr>
        </p:nvSpPr>
        <p:spPr>
          <a:xfrm>
            <a:off x="819150" y="2654300"/>
            <a:ext cx="7505700" cy="326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   </a:t>
            </a:r>
            <a:endParaRPr/>
          </a:p>
        </p:txBody>
      </p:sp>
      <p:sp>
        <p:nvSpPr>
          <p:cNvPr id="729" name="Google Shape;729;p44"/>
          <p:cNvSpPr/>
          <p:nvPr/>
        </p:nvSpPr>
        <p:spPr>
          <a:xfrm>
            <a:off x="226700" y="287125"/>
            <a:ext cx="1707900" cy="634800"/>
          </a:xfrm>
          <a:prstGeom prst="doubleWave">
            <a:avLst>
              <a:gd fmla="val 6250" name="adj1"/>
              <a:gd fmla="val 0" name="adj2"/>
            </a:avLst>
          </a:prstGeom>
          <a:solidFill>
            <a:srgbClr val="FFFFFF"/>
          </a:solidFill>
          <a:ln cap="flat" cmpd="sng" w="19050">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2000" u="sng">
                <a:solidFill>
                  <a:srgbClr val="4C1130"/>
                </a:solidFill>
                <a:latin typeface="Alegreya"/>
                <a:ea typeface="Alegreya"/>
                <a:cs typeface="Alegreya"/>
                <a:sym typeface="Alegreya"/>
              </a:rPr>
              <a:t>Recent times</a:t>
            </a:r>
            <a:endParaRPr b="1" i="1" sz="2000" u="sng">
              <a:solidFill>
                <a:srgbClr val="4C1130"/>
              </a:solidFill>
              <a:latin typeface="Alegreya"/>
              <a:ea typeface="Alegreya"/>
              <a:cs typeface="Alegreya"/>
              <a:sym typeface="Alegreya"/>
            </a:endParaRPr>
          </a:p>
        </p:txBody>
      </p:sp>
      <p:pic>
        <p:nvPicPr>
          <p:cNvPr id="730" name="Google Shape;730;p44"/>
          <p:cNvPicPr preferRelativeResize="0"/>
          <p:nvPr/>
        </p:nvPicPr>
        <p:blipFill>
          <a:blip r:embed="rId3">
            <a:alphaModFix/>
          </a:blip>
          <a:stretch>
            <a:fillRect/>
          </a:stretch>
        </p:blipFill>
        <p:spPr>
          <a:xfrm>
            <a:off x="1235650" y="1282800"/>
            <a:ext cx="6851726" cy="4876175"/>
          </a:xfrm>
          <a:prstGeom prst="rect">
            <a:avLst/>
          </a:prstGeom>
          <a:noFill/>
          <a:ln cap="flat" cmpd="sng" w="28575">
            <a:solidFill>
              <a:srgbClr val="134F5C"/>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734" name="Shape 734"/>
        <p:cNvGrpSpPr/>
        <p:nvPr/>
      </p:nvGrpSpPr>
      <p:grpSpPr>
        <a:xfrm>
          <a:off x="0" y="0"/>
          <a:ext cx="0" cy="0"/>
          <a:chOff x="0" y="0"/>
          <a:chExt cx="0" cy="0"/>
        </a:xfrm>
      </p:grpSpPr>
      <p:sp>
        <p:nvSpPr>
          <p:cNvPr id="735" name="Google Shape;735;p45"/>
          <p:cNvSpPr txBox="1"/>
          <p:nvPr>
            <p:ph type="title"/>
          </p:nvPr>
        </p:nvSpPr>
        <p:spPr>
          <a:xfrm>
            <a:off x="1805550" y="736450"/>
            <a:ext cx="5532900" cy="75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GB" sz="3600">
                <a:solidFill>
                  <a:srgbClr val="4C1130"/>
                </a:solidFill>
                <a:latin typeface="Alegreya"/>
                <a:ea typeface="Alegreya"/>
                <a:cs typeface="Alegreya"/>
                <a:sym typeface="Alegreya"/>
              </a:rPr>
              <a:t>  </a:t>
            </a:r>
            <a:r>
              <a:rPr b="1" i="1" lang="en-GB">
                <a:solidFill>
                  <a:srgbClr val="4C1130"/>
                </a:solidFill>
                <a:latin typeface="Alegreya"/>
                <a:ea typeface="Alegreya"/>
                <a:cs typeface="Alegreya"/>
                <a:sym typeface="Alegreya"/>
              </a:rPr>
              <a:t>Greeks Succeeding Abroad</a:t>
            </a:r>
            <a:endParaRPr b="1" i="1">
              <a:solidFill>
                <a:srgbClr val="4C1130"/>
              </a:solidFill>
              <a:latin typeface="Alegreya"/>
              <a:ea typeface="Alegreya"/>
              <a:cs typeface="Alegreya"/>
              <a:sym typeface="Alegreya"/>
            </a:endParaRPr>
          </a:p>
        </p:txBody>
      </p:sp>
      <p:sp>
        <p:nvSpPr>
          <p:cNvPr id="736" name="Google Shape;736;p45"/>
          <p:cNvSpPr txBox="1"/>
          <p:nvPr>
            <p:ph idx="1" type="body"/>
          </p:nvPr>
        </p:nvSpPr>
        <p:spPr>
          <a:xfrm>
            <a:off x="819150" y="2654300"/>
            <a:ext cx="7505700" cy="326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  </a:t>
            </a:r>
            <a:endParaRPr/>
          </a:p>
        </p:txBody>
      </p:sp>
      <p:pic>
        <p:nvPicPr>
          <p:cNvPr id="737" name="Google Shape;737;p45"/>
          <p:cNvPicPr preferRelativeResize="0"/>
          <p:nvPr/>
        </p:nvPicPr>
        <p:blipFill>
          <a:blip r:embed="rId3">
            <a:alphaModFix/>
          </a:blip>
          <a:stretch>
            <a:fillRect/>
          </a:stretch>
        </p:blipFill>
        <p:spPr>
          <a:xfrm>
            <a:off x="906300" y="1817491"/>
            <a:ext cx="7505700" cy="4213931"/>
          </a:xfrm>
          <a:prstGeom prst="rect">
            <a:avLst/>
          </a:prstGeom>
          <a:noFill/>
          <a:ln>
            <a:noFill/>
          </a:ln>
        </p:spPr>
      </p:pic>
      <p:sp>
        <p:nvSpPr>
          <p:cNvPr id="738" name="Google Shape;738;p45"/>
          <p:cNvSpPr/>
          <p:nvPr/>
        </p:nvSpPr>
        <p:spPr>
          <a:xfrm>
            <a:off x="287150" y="347600"/>
            <a:ext cx="1707900" cy="634800"/>
          </a:xfrm>
          <a:prstGeom prst="doubleWave">
            <a:avLst>
              <a:gd fmla="val 6250" name="adj1"/>
              <a:gd fmla="val 0" name="adj2"/>
            </a:avLst>
          </a:prstGeom>
          <a:solidFill>
            <a:srgbClr val="FFFFFF"/>
          </a:solidFill>
          <a:ln cap="flat" cmpd="sng" w="19050">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2000" u="sng">
                <a:solidFill>
                  <a:srgbClr val="4C1130"/>
                </a:solidFill>
                <a:latin typeface="Alegreya"/>
                <a:ea typeface="Alegreya"/>
                <a:cs typeface="Alegreya"/>
                <a:sym typeface="Alegreya"/>
              </a:rPr>
              <a:t>Recent times</a:t>
            </a:r>
            <a:endParaRPr b="1" i="1" sz="2000" u="sng">
              <a:solidFill>
                <a:srgbClr val="4C1130"/>
              </a:solidFill>
              <a:latin typeface="Alegreya"/>
              <a:ea typeface="Alegreya"/>
              <a:cs typeface="Alegreya"/>
              <a:sym typeface="Alegrey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46"/>
          <p:cNvSpPr txBox="1"/>
          <p:nvPr>
            <p:ph type="title"/>
          </p:nvPr>
        </p:nvSpPr>
        <p:spPr>
          <a:xfrm>
            <a:off x="1942525" y="1291575"/>
            <a:ext cx="5391000" cy="157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i="1" lang="en-GB" sz="4800" u="sng">
                <a:solidFill>
                  <a:srgbClr val="6FA8DC"/>
                </a:solidFill>
                <a:latin typeface="Alegreya"/>
                <a:ea typeface="Alegreya"/>
                <a:cs typeface="Alegreya"/>
                <a:sym typeface="Alegreya"/>
              </a:rPr>
              <a:t>Nowadays</a:t>
            </a:r>
            <a:endParaRPr>
              <a:solidFill>
                <a:srgbClr val="6FA8DC"/>
              </a:solidFill>
            </a:endParaRPr>
          </a:p>
        </p:txBody>
      </p:sp>
      <p:sp>
        <p:nvSpPr>
          <p:cNvPr id="744" name="Google Shape;744;p46"/>
          <p:cNvSpPr txBox="1"/>
          <p:nvPr/>
        </p:nvSpPr>
        <p:spPr>
          <a:xfrm>
            <a:off x="1686250" y="2072475"/>
            <a:ext cx="5850000" cy="257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i="1" sz="3000">
              <a:solidFill>
                <a:srgbClr val="6FA8DC"/>
              </a:solidFill>
              <a:latin typeface="Alegreya"/>
              <a:ea typeface="Alegreya"/>
              <a:cs typeface="Alegreya"/>
              <a:sym typeface="Alegreya"/>
            </a:endParaRPr>
          </a:p>
          <a:p>
            <a:pPr indent="0" lvl="0" marL="0" rtl="0" algn="ctr">
              <a:spcBef>
                <a:spcPts val="0"/>
              </a:spcBef>
              <a:spcAft>
                <a:spcPts val="0"/>
              </a:spcAft>
              <a:buNone/>
            </a:pPr>
            <a:r>
              <a:t/>
            </a:r>
            <a:endParaRPr b="1" i="1" sz="3000">
              <a:solidFill>
                <a:srgbClr val="6FA8DC"/>
              </a:solidFill>
              <a:latin typeface="Alegreya"/>
              <a:ea typeface="Alegreya"/>
              <a:cs typeface="Alegreya"/>
              <a:sym typeface="Alegreya"/>
            </a:endParaRPr>
          </a:p>
          <a:p>
            <a:pPr indent="0" lvl="0" marL="0" rtl="0" algn="ctr">
              <a:spcBef>
                <a:spcPts val="0"/>
              </a:spcBef>
              <a:spcAft>
                <a:spcPts val="0"/>
              </a:spcAft>
              <a:buNone/>
            </a:pPr>
            <a:r>
              <a:t/>
            </a:r>
            <a:endParaRPr b="1" i="1" sz="3000">
              <a:solidFill>
                <a:srgbClr val="6FA8DC"/>
              </a:solidFill>
              <a:latin typeface="Alegreya"/>
              <a:ea typeface="Alegreya"/>
              <a:cs typeface="Alegreya"/>
              <a:sym typeface="Alegreya"/>
            </a:endParaRPr>
          </a:p>
          <a:p>
            <a:pPr indent="0" lvl="0" marL="0" rtl="0" algn="ctr">
              <a:spcBef>
                <a:spcPts val="0"/>
              </a:spcBef>
              <a:spcAft>
                <a:spcPts val="0"/>
              </a:spcAft>
              <a:buNone/>
            </a:pPr>
            <a:r>
              <a:rPr b="1" i="1" lang="en-GB" sz="3000">
                <a:solidFill>
                  <a:srgbClr val="6FA8DC"/>
                </a:solidFill>
                <a:latin typeface="Alegreya"/>
                <a:ea typeface="Alegreya"/>
                <a:cs typeface="Alegreya"/>
                <a:sym typeface="Alegreya"/>
              </a:rPr>
              <a:t>Exodus of Educated Professionals 2009-present</a:t>
            </a:r>
            <a:endParaRPr b="1" i="1" sz="3000">
              <a:solidFill>
                <a:srgbClr val="6FA8DC"/>
              </a:solidFill>
              <a:latin typeface="Alegreya"/>
              <a:ea typeface="Alegreya"/>
              <a:cs typeface="Alegreya"/>
              <a:sym typeface="Alegreya"/>
            </a:endParaRPr>
          </a:p>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0000"/>
        </a:solidFill>
      </p:bgPr>
    </p:bg>
    <p:spTree>
      <p:nvGrpSpPr>
        <p:cNvPr id="584" name="Shape 584"/>
        <p:cNvGrpSpPr/>
        <p:nvPr/>
      </p:nvGrpSpPr>
      <p:grpSpPr>
        <a:xfrm>
          <a:off x="0" y="0"/>
          <a:ext cx="0" cy="0"/>
          <a:chOff x="0" y="0"/>
          <a:chExt cx="0" cy="0"/>
        </a:xfrm>
      </p:grpSpPr>
      <p:sp>
        <p:nvSpPr>
          <p:cNvPr id="585" name="Google Shape;585;p29"/>
          <p:cNvSpPr txBox="1"/>
          <p:nvPr>
            <p:ph type="ctrTitle"/>
          </p:nvPr>
        </p:nvSpPr>
        <p:spPr>
          <a:xfrm>
            <a:off x="1454850" y="546950"/>
            <a:ext cx="6234300" cy="1598700"/>
          </a:xfrm>
          <a:prstGeom prst="rect">
            <a:avLst/>
          </a:prstGeom>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1" lang="en-GB" sz="5600">
                <a:solidFill>
                  <a:srgbClr val="0C343D"/>
                </a:solidFill>
                <a:latin typeface="Alegreya"/>
                <a:ea typeface="Alegreya"/>
                <a:cs typeface="Alegreya"/>
                <a:sym typeface="Alegreya"/>
              </a:rPr>
              <a:t>Greeks</a:t>
            </a:r>
            <a:r>
              <a:rPr b="1" i="1" lang="en-GB" sz="5600">
                <a:solidFill>
                  <a:schemeClr val="accent1"/>
                </a:solidFill>
                <a:latin typeface="Arial"/>
                <a:ea typeface="Arial"/>
                <a:cs typeface="Arial"/>
                <a:sym typeface="Arial"/>
              </a:rPr>
              <a:t> </a:t>
            </a:r>
            <a:r>
              <a:rPr b="1" i="1" lang="en-GB" sz="5600">
                <a:solidFill>
                  <a:srgbClr val="0C343D"/>
                </a:solidFill>
                <a:latin typeface="Alegreya"/>
                <a:ea typeface="Alegreya"/>
                <a:cs typeface="Alegreya"/>
                <a:sym typeface="Alegreya"/>
              </a:rPr>
              <a:t>Μigrating</a:t>
            </a:r>
            <a:endParaRPr b="1" i="1" sz="5600">
              <a:solidFill>
                <a:srgbClr val="0C343D"/>
              </a:solidFill>
              <a:latin typeface="Alegreya"/>
              <a:ea typeface="Alegreya"/>
              <a:cs typeface="Alegreya"/>
              <a:sym typeface="Alegreya"/>
            </a:endParaRPr>
          </a:p>
          <a:p>
            <a:pPr indent="0" lvl="0" marL="0" rtl="0" algn="ctr">
              <a:lnSpc>
                <a:spcPct val="115000"/>
              </a:lnSpc>
              <a:spcBef>
                <a:spcPts val="600"/>
              </a:spcBef>
              <a:spcAft>
                <a:spcPts val="0"/>
              </a:spcAft>
              <a:buNone/>
            </a:pPr>
            <a:r>
              <a:rPr b="1" lang="en-GB" sz="2600">
                <a:solidFill>
                  <a:srgbClr val="000000"/>
                </a:solidFill>
                <a:latin typeface="Alegreya"/>
                <a:ea typeface="Alegreya"/>
                <a:cs typeface="Alegreya"/>
                <a:sym typeface="Alegreya"/>
              </a:rPr>
              <a:t>from ancient times to the modern day</a:t>
            </a:r>
            <a:endParaRPr sz="2600">
              <a:latin typeface="Alegreya"/>
              <a:ea typeface="Alegreya"/>
              <a:cs typeface="Alegreya"/>
              <a:sym typeface="Alegreya"/>
            </a:endParaRPr>
          </a:p>
        </p:txBody>
      </p:sp>
      <p:pic>
        <p:nvPicPr>
          <p:cNvPr id="586" name="Google Shape;586;p29"/>
          <p:cNvPicPr preferRelativeResize="0"/>
          <p:nvPr/>
        </p:nvPicPr>
        <p:blipFill>
          <a:blip r:embed="rId3">
            <a:alphaModFix/>
          </a:blip>
          <a:stretch>
            <a:fillRect/>
          </a:stretch>
        </p:blipFill>
        <p:spPr>
          <a:xfrm>
            <a:off x="287450" y="370199"/>
            <a:ext cx="2125171" cy="486476"/>
          </a:xfrm>
          <a:prstGeom prst="rect">
            <a:avLst/>
          </a:prstGeom>
          <a:noFill/>
          <a:ln>
            <a:noFill/>
          </a:ln>
        </p:spPr>
      </p:pic>
      <p:sp>
        <p:nvSpPr>
          <p:cNvPr id="587" name="Google Shape;587;p29"/>
          <p:cNvSpPr txBox="1"/>
          <p:nvPr/>
        </p:nvSpPr>
        <p:spPr>
          <a:xfrm>
            <a:off x="403175" y="5624825"/>
            <a:ext cx="6454800" cy="48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4000">
              <a:solidFill>
                <a:srgbClr val="A61C00"/>
              </a:solidFill>
              <a:latin typeface="Alegreya"/>
              <a:ea typeface="Alegreya"/>
              <a:cs typeface="Alegreya"/>
              <a:sym typeface="Alegreya"/>
            </a:endParaRPr>
          </a:p>
          <a:p>
            <a:pPr indent="0" lvl="0" marL="0" rtl="0" algn="ctr">
              <a:spcBef>
                <a:spcPts val="0"/>
              </a:spcBef>
              <a:spcAft>
                <a:spcPts val="0"/>
              </a:spcAft>
              <a:buNone/>
            </a:pPr>
            <a:r>
              <a:t/>
            </a:r>
            <a:endParaRPr sz="4000">
              <a:solidFill>
                <a:srgbClr val="233A44"/>
              </a:solidFill>
              <a:latin typeface="Alegreya"/>
              <a:ea typeface="Alegreya"/>
              <a:cs typeface="Alegreya"/>
              <a:sym typeface="Alegreya"/>
            </a:endParaRPr>
          </a:p>
          <a:p>
            <a:pPr indent="0" lvl="0" marL="0" rtl="0" algn="ctr">
              <a:spcBef>
                <a:spcPts val="0"/>
              </a:spcBef>
              <a:spcAft>
                <a:spcPts val="0"/>
              </a:spcAft>
              <a:buNone/>
            </a:pPr>
            <a:r>
              <a:rPr lang="en-GB" sz="5200">
                <a:solidFill>
                  <a:srgbClr val="233A44"/>
                </a:solidFill>
                <a:latin typeface="Alegreya"/>
                <a:ea typeface="Alegreya"/>
                <a:cs typeface="Alegreya"/>
                <a:sym typeface="Alegreya"/>
              </a:rPr>
              <a:t>“</a:t>
            </a:r>
            <a:r>
              <a:rPr b="1" lang="en-GB" sz="5200">
                <a:solidFill>
                  <a:srgbClr val="233A44"/>
                </a:solidFill>
                <a:latin typeface="Alegreya"/>
                <a:ea typeface="Alegreya"/>
                <a:cs typeface="Alegreya"/>
                <a:sym typeface="Alegreya"/>
              </a:rPr>
              <a:t>Migration Matters</a:t>
            </a:r>
            <a:r>
              <a:rPr lang="en-GB" sz="5200">
                <a:solidFill>
                  <a:srgbClr val="233A44"/>
                </a:solidFill>
                <a:latin typeface="Alegreya"/>
                <a:ea typeface="Alegreya"/>
                <a:cs typeface="Alegreya"/>
                <a:sym typeface="Alegreya"/>
              </a:rPr>
              <a:t>” </a:t>
            </a:r>
            <a:endParaRPr sz="5200">
              <a:solidFill>
                <a:srgbClr val="233A44"/>
              </a:solidFill>
              <a:latin typeface="Alegreya"/>
              <a:ea typeface="Alegreya"/>
              <a:cs typeface="Alegreya"/>
              <a:sym typeface="Alegreya"/>
            </a:endParaRPr>
          </a:p>
        </p:txBody>
      </p:sp>
      <p:pic>
        <p:nvPicPr>
          <p:cNvPr id="588" name="Google Shape;588;p29"/>
          <p:cNvPicPr preferRelativeResize="0"/>
          <p:nvPr/>
        </p:nvPicPr>
        <p:blipFill>
          <a:blip r:embed="rId4">
            <a:alphaModFix/>
          </a:blip>
          <a:stretch>
            <a:fillRect/>
          </a:stretch>
        </p:blipFill>
        <p:spPr>
          <a:xfrm>
            <a:off x="627600" y="1998500"/>
            <a:ext cx="7888800" cy="4270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748" name="Shape 748"/>
        <p:cNvGrpSpPr/>
        <p:nvPr/>
      </p:nvGrpSpPr>
      <p:grpSpPr>
        <a:xfrm>
          <a:off x="0" y="0"/>
          <a:ext cx="0" cy="0"/>
          <a:chOff x="0" y="0"/>
          <a:chExt cx="0" cy="0"/>
        </a:xfrm>
      </p:grpSpPr>
      <p:sp>
        <p:nvSpPr>
          <p:cNvPr id="749" name="Google Shape;749;p47"/>
          <p:cNvSpPr txBox="1"/>
          <p:nvPr>
            <p:ph type="title"/>
          </p:nvPr>
        </p:nvSpPr>
        <p:spPr>
          <a:xfrm>
            <a:off x="311375" y="180825"/>
            <a:ext cx="8304300" cy="138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C1130"/>
              </a:solidFill>
              <a:latin typeface="Alegreya"/>
              <a:ea typeface="Alegreya"/>
              <a:cs typeface="Alegreya"/>
              <a:sym typeface="Alegreya"/>
            </a:endParaRPr>
          </a:p>
          <a:p>
            <a:pPr indent="0" lvl="0" marL="0" rtl="0" algn="l">
              <a:spcBef>
                <a:spcPts val="0"/>
              </a:spcBef>
              <a:spcAft>
                <a:spcPts val="0"/>
              </a:spcAft>
              <a:buNone/>
            </a:pPr>
            <a:r>
              <a:rPr b="1" i="1" lang="en-GB">
                <a:solidFill>
                  <a:srgbClr val="4C1130"/>
                </a:solidFill>
                <a:latin typeface="Alegreya"/>
                <a:ea typeface="Alegreya"/>
                <a:cs typeface="Alegreya"/>
                <a:sym typeface="Alegreya"/>
              </a:rPr>
              <a:t>                                      In 2009 Greece became the centre </a:t>
            </a:r>
            <a:endParaRPr b="1" i="1">
              <a:solidFill>
                <a:srgbClr val="4C1130"/>
              </a:solidFill>
              <a:latin typeface="Alegreya"/>
              <a:ea typeface="Alegreya"/>
              <a:cs typeface="Alegreya"/>
              <a:sym typeface="Alegreya"/>
            </a:endParaRPr>
          </a:p>
          <a:p>
            <a:pPr indent="0" lvl="0" marL="0" rtl="0" algn="l">
              <a:spcBef>
                <a:spcPts val="0"/>
              </a:spcBef>
              <a:spcAft>
                <a:spcPts val="0"/>
              </a:spcAft>
              <a:buNone/>
            </a:pPr>
            <a:r>
              <a:rPr b="1" i="1" lang="en-GB">
                <a:solidFill>
                  <a:srgbClr val="4C1130"/>
                </a:solidFill>
                <a:latin typeface="Alegreya"/>
                <a:ea typeface="Alegreya"/>
                <a:cs typeface="Alegreya"/>
                <a:sym typeface="Alegreya"/>
              </a:rPr>
              <a:t>            of the recent big worldwide financial crisis</a:t>
            </a:r>
            <a:endParaRPr b="1" i="1">
              <a:solidFill>
                <a:srgbClr val="4C1130"/>
              </a:solidFill>
              <a:latin typeface="Alegreya"/>
              <a:ea typeface="Alegreya"/>
              <a:cs typeface="Alegreya"/>
              <a:sym typeface="Alegreya"/>
            </a:endParaRPr>
          </a:p>
        </p:txBody>
      </p:sp>
      <p:sp>
        <p:nvSpPr>
          <p:cNvPr id="750" name="Google Shape;750;p47"/>
          <p:cNvSpPr txBox="1"/>
          <p:nvPr>
            <p:ph idx="1" type="body"/>
          </p:nvPr>
        </p:nvSpPr>
        <p:spPr>
          <a:xfrm>
            <a:off x="1109975" y="1702013"/>
            <a:ext cx="7505700" cy="628800"/>
          </a:xfrm>
          <a:prstGeom prst="rect">
            <a:avLst/>
          </a:prstGeom>
        </p:spPr>
        <p:txBody>
          <a:bodyPr anchorCtr="0" anchor="t" bIns="91425" lIns="91425" spcFirstLastPara="1" rIns="91425" wrap="square" tIns="91425">
            <a:noAutofit/>
          </a:bodyPr>
          <a:lstStyle/>
          <a:p>
            <a:pPr indent="0" lvl="0" marL="0" rtl="0" algn="l">
              <a:spcBef>
                <a:spcPts val="700"/>
              </a:spcBef>
              <a:spcAft>
                <a:spcPts val="0"/>
              </a:spcAft>
              <a:buNone/>
            </a:pPr>
            <a:r>
              <a:rPr lang="en-GB" sz="2400">
                <a:solidFill>
                  <a:srgbClr val="000000"/>
                </a:solidFill>
                <a:latin typeface="Alegreya"/>
                <a:ea typeface="Alegreya"/>
                <a:cs typeface="Alegreya"/>
                <a:sym typeface="Alegreya"/>
              </a:rPr>
              <a:t>Unemployment rate that reached 25%</a:t>
            </a:r>
            <a:r>
              <a:rPr lang="en-GB" sz="2400">
                <a:solidFill>
                  <a:srgbClr val="7F6000"/>
                </a:solidFill>
                <a:latin typeface="Alegreya"/>
                <a:ea typeface="Alegreya"/>
                <a:cs typeface="Alegreya"/>
                <a:sym typeface="Alegreya"/>
              </a:rPr>
              <a:t>.</a:t>
            </a:r>
            <a:endParaRPr sz="2400">
              <a:solidFill>
                <a:srgbClr val="7F6000"/>
              </a:solidFill>
              <a:latin typeface="Alegreya"/>
              <a:ea typeface="Alegreya"/>
              <a:cs typeface="Alegreya"/>
              <a:sym typeface="Alegreya"/>
            </a:endParaRPr>
          </a:p>
          <a:p>
            <a:pPr indent="0" lvl="0" marL="0" rtl="0" algn="l">
              <a:spcBef>
                <a:spcPts val="700"/>
              </a:spcBef>
              <a:spcAft>
                <a:spcPts val="0"/>
              </a:spcAft>
              <a:buNone/>
            </a:pPr>
            <a:r>
              <a:t/>
            </a:r>
            <a:endParaRPr/>
          </a:p>
        </p:txBody>
      </p:sp>
      <p:pic>
        <p:nvPicPr>
          <p:cNvPr id="751" name="Google Shape;751;p47"/>
          <p:cNvPicPr preferRelativeResize="0"/>
          <p:nvPr/>
        </p:nvPicPr>
        <p:blipFill>
          <a:blip r:embed="rId3">
            <a:alphaModFix/>
          </a:blip>
          <a:stretch>
            <a:fillRect/>
          </a:stretch>
        </p:blipFill>
        <p:spPr>
          <a:xfrm>
            <a:off x="6392875" y="1617225"/>
            <a:ext cx="1145025" cy="1145025"/>
          </a:xfrm>
          <a:prstGeom prst="rect">
            <a:avLst/>
          </a:prstGeom>
          <a:noFill/>
          <a:ln>
            <a:noFill/>
          </a:ln>
        </p:spPr>
      </p:pic>
      <p:sp>
        <p:nvSpPr>
          <p:cNvPr id="752" name="Google Shape;752;p47"/>
          <p:cNvSpPr txBox="1"/>
          <p:nvPr/>
        </p:nvSpPr>
        <p:spPr>
          <a:xfrm>
            <a:off x="1193200" y="2330825"/>
            <a:ext cx="6344700" cy="49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700"/>
              </a:spcBef>
              <a:spcAft>
                <a:spcPts val="0"/>
              </a:spcAft>
              <a:buNone/>
            </a:pPr>
            <a:r>
              <a:rPr lang="en-GB" sz="2400">
                <a:latin typeface="Alegreya"/>
                <a:ea typeface="Alegreya"/>
                <a:cs typeface="Alegreya"/>
                <a:sym typeface="Alegreya"/>
              </a:rPr>
              <a:t>It is even bigger in young ages.</a:t>
            </a:r>
            <a:endParaRPr/>
          </a:p>
        </p:txBody>
      </p:sp>
      <p:pic>
        <p:nvPicPr>
          <p:cNvPr id="753" name="Google Shape;753;p47"/>
          <p:cNvPicPr preferRelativeResize="0"/>
          <p:nvPr/>
        </p:nvPicPr>
        <p:blipFill>
          <a:blip r:embed="rId4">
            <a:alphaModFix/>
          </a:blip>
          <a:stretch>
            <a:fillRect/>
          </a:stretch>
        </p:blipFill>
        <p:spPr>
          <a:xfrm>
            <a:off x="733175" y="3014500"/>
            <a:ext cx="7799274" cy="3344225"/>
          </a:xfrm>
          <a:prstGeom prst="rect">
            <a:avLst/>
          </a:prstGeom>
          <a:noFill/>
          <a:ln>
            <a:noFill/>
          </a:ln>
        </p:spPr>
      </p:pic>
      <p:sp>
        <p:nvSpPr>
          <p:cNvPr id="754" name="Google Shape;754;p47"/>
          <p:cNvSpPr/>
          <p:nvPr/>
        </p:nvSpPr>
        <p:spPr>
          <a:xfrm>
            <a:off x="272025" y="302275"/>
            <a:ext cx="1707900" cy="589500"/>
          </a:xfrm>
          <a:prstGeom prst="doubleWave">
            <a:avLst>
              <a:gd fmla="val 6250" name="adj1"/>
              <a:gd fmla="val 0" name="adj2"/>
            </a:avLst>
          </a:prstGeom>
          <a:solidFill>
            <a:srgbClr val="FFFFFF"/>
          </a:solidFill>
          <a:ln cap="flat" cmpd="sng" w="1905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2000" u="sng">
                <a:latin typeface="Alegreya"/>
                <a:ea typeface="Alegreya"/>
                <a:cs typeface="Alegreya"/>
                <a:sym typeface="Alegreya"/>
              </a:rPr>
              <a:t>Recent times</a:t>
            </a:r>
            <a:endParaRPr b="1" i="1" sz="2000" u="sng">
              <a:latin typeface="Alegreya"/>
              <a:ea typeface="Alegreya"/>
              <a:cs typeface="Alegreya"/>
              <a:sym typeface="Alegreya"/>
            </a:endParaRPr>
          </a:p>
        </p:txBody>
      </p:sp>
    </p:spTree>
  </p:cSld>
  <p:clrMapOvr>
    <a:masterClrMapping/>
  </p:clrMapOvr>
  <mc:AlternateContent>
    <mc:Choice Requires="p14">
      <p:transition spd="slow" p14:dur="10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1000"/>
                                        <p:tgtEl>
                                          <p:spTgt spid="7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1000"/>
                                        <p:tgtEl>
                                          <p:spTgt spid="7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758" name="Shape 758"/>
        <p:cNvGrpSpPr/>
        <p:nvPr/>
      </p:nvGrpSpPr>
      <p:grpSpPr>
        <a:xfrm>
          <a:off x="0" y="0"/>
          <a:ext cx="0" cy="0"/>
          <a:chOff x="0" y="0"/>
          <a:chExt cx="0" cy="0"/>
        </a:xfrm>
      </p:grpSpPr>
      <p:sp>
        <p:nvSpPr>
          <p:cNvPr id="759" name="Google Shape;759;p48"/>
          <p:cNvSpPr txBox="1"/>
          <p:nvPr>
            <p:ph type="title"/>
          </p:nvPr>
        </p:nvSpPr>
        <p:spPr>
          <a:xfrm>
            <a:off x="724925" y="722225"/>
            <a:ext cx="7505700" cy="14229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700"/>
              </a:spcBef>
              <a:spcAft>
                <a:spcPts val="0"/>
              </a:spcAft>
              <a:buClr>
                <a:srgbClr val="000000"/>
              </a:buClr>
              <a:buSzPts val="2400"/>
              <a:buFont typeface="Alegreya"/>
              <a:buChar char="➔"/>
            </a:pPr>
            <a:r>
              <a:rPr lang="en-GB" sz="2400">
                <a:solidFill>
                  <a:srgbClr val="000000"/>
                </a:solidFill>
                <a:latin typeface="Alegreya"/>
                <a:ea typeface="Alegreya"/>
                <a:cs typeface="Alegreya"/>
                <a:sym typeface="Alegreya"/>
              </a:rPr>
              <a:t>For these reasons nearly 500,000 Greeks have immigrated since 2009 in Germany, UK, the United Arab Emirates etc.</a:t>
            </a:r>
            <a:endParaRPr sz="2400">
              <a:solidFill>
                <a:srgbClr val="000000"/>
              </a:solidFill>
              <a:latin typeface="Alegreya"/>
              <a:ea typeface="Alegreya"/>
              <a:cs typeface="Alegreya"/>
              <a:sym typeface="Alegreya"/>
            </a:endParaRPr>
          </a:p>
          <a:p>
            <a:pPr indent="-381000" lvl="0" marL="457200" rtl="0" algn="l">
              <a:lnSpc>
                <a:spcPct val="115000"/>
              </a:lnSpc>
              <a:spcBef>
                <a:spcPts val="0"/>
              </a:spcBef>
              <a:spcAft>
                <a:spcPts val="0"/>
              </a:spcAft>
              <a:buClr>
                <a:srgbClr val="000000"/>
              </a:buClr>
              <a:buSzPts val="2400"/>
              <a:buFont typeface="Alegreya"/>
              <a:buChar char="➔"/>
            </a:pPr>
            <a:r>
              <a:rPr lang="en-GB" sz="2400">
                <a:solidFill>
                  <a:srgbClr val="000000"/>
                </a:solidFill>
                <a:latin typeface="Alegreya"/>
                <a:ea typeface="Alegreya"/>
                <a:cs typeface="Alegreya"/>
                <a:sym typeface="Alegreya"/>
              </a:rPr>
              <a:t>Their main motive is to find </a:t>
            </a:r>
            <a:r>
              <a:rPr lang="en-GB" sz="2400" u="sng">
                <a:solidFill>
                  <a:srgbClr val="000000"/>
                </a:solidFill>
                <a:latin typeface="Alegreya"/>
                <a:ea typeface="Alegreya"/>
                <a:cs typeface="Alegreya"/>
                <a:sym typeface="Alegreya"/>
              </a:rPr>
              <a:t>work</a:t>
            </a:r>
            <a:r>
              <a:rPr lang="en-GB" sz="2400">
                <a:solidFill>
                  <a:srgbClr val="000000"/>
                </a:solidFill>
                <a:latin typeface="Alegreya"/>
                <a:ea typeface="Alegreya"/>
                <a:cs typeface="Alegreya"/>
                <a:sym typeface="Alegreya"/>
              </a:rPr>
              <a:t> and </a:t>
            </a:r>
            <a:r>
              <a:rPr lang="en-GB" sz="2400" u="sng">
                <a:solidFill>
                  <a:srgbClr val="000000"/>
                </a:solidFill>
                <a:latin typeface="Alegreya"/>
                <a:ea typeface="Alegreya"/>
                <a:cs typeface="Alegreya"/>
                <a:sym typeface="Alegreya"/>
              </a:rPr>
              <a:t>opportunities</a:t>
            </a:r>
            <a:endParaRPr sz="2400" u="sng">
              <a:solidFill>
                <a:srgbClr val="000000"/>
              </a:solidFill>
              <a:latin typeface="Alegreya"/>
              <a:ea typeface="Alegreya"/>
              <a:cs typeface="Alegreya"/>
              <a:sym typeface="Alegreya"/>
            </a:endParaRPr>
          </a:p>
          <a:p>
            <a:pPr indent="0" lvl="0" marL="0" rtl="0" algn="l">
              <a:spcBef>
                <a:spcPts val="0"/>
              </a:spcBef>
              <a:spcAft>
                <a:spcPts val="0"/>
              </a:spcAft>
              <a:buNone/>
            </a:pPr>
            <a:r>
              <a:t/>
            </a:r>
            <a:endParaRPr sz="2400">
              <a:latin typeface="Arial"/>
              <a:ea typeface="Arial"/>
              <a:cs typeface="Arial"/>
              <a:sym typeface="Arial"/>
            </a:endParaRPr>
          </a:p>
        </p:txBody>
      </p:sp>
      <p:pic>
        <p:nvPicPr>
          <p:cNvPr id="760" name="Google Shape;760;p48"/>
          <p:cNvPicPr preferRelativeResize="0"/>
          <p:nvPr/>
        </p:nvPicPr>
        <p:blipFill>
          <a:blip r:embed="rId3">
            <a:alphaModFix/>
          </a:blip>
          <a:stretch>
            <a:fillRect/>
          </a:stretch>
        </p:blipFill>
        <p:spPr>
          <a:xfrm>
            <a:off x="1370950" y="2704225"/>
            <a:ext cx="5968699" cy="3358725"/>
          </a:xfrm>
          <a:prstGeom prst="rect">
            <a:avLst/>
          </a:prstGeom>
          <a:noFill/>
          <a:ln>
            <a:noFill/>
          </a:ln>
        </p:spPr>
      </p:pic>
      <p:sp>
        <p:nvSpPr>
          <p:cNvPr id="761" name="Google Shape;761;p48"/>
          <p:cNvSpPr/>
          <p:nvPr/>
        </p:nvSpPr>
        <p:spPr>
          <a:xfrm>
            <a:off x="272025" y="302275"/>
            <a:ext cx="1707900" cy="589500"/>
          </a:xfrm>
          <a:prstGeom prst="doubleWave">
            <a:avLst>
              <a:gd fmla="val 6250" name="adj1"/>
              <a:gd fmla="val 0" name="adj2"/>
            </a:avLst>
          </a:prstGeom>
          <a:solidFill>
            <a:srgbClr val="FFFFFF"/>
          </a:solidFill>
          <a:ln cap="flat" cmpd="sng" w="1905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2000" u="sng">
                <a:latin typeface="Alegreya"/>
                <a:ea typeface="Alegreya"/>
                <a:cs typeface="Alegreya"/>
                <a:sym typeface="Alegreya"/>
              </a:rPr>
              <a:t>Recent times</a:t>
            </a:r>
            <a:endParaRPr b="1" i="1" sz="2000" u="sng">
              <a:latin typeface="Alegreya"/>
              <a:ea typeface="Alegreya"/>
              <a:cs typeface="Alegreya"/>
              <a:sym typeface="Alegreya"/>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765" name="Shape 765"/>
        <p:cNvGrpSpPr/>
        <p:nvPr/>
      </p:nvGrpSpPr>
      <p:grpSpPr>
        <a:xfrm>
          <a:off x="0" y="0"/>
          <a:ext cx="0" cy="0"/>
          <a:chOff x="0" y="0"/>
          <a:chExt cx="0" cy="0"/>
        </a:xfrm>
      </p:grpSpPr>
      <p:sp>
        <p:nvSpPr>
          <p:cNvPr id="766" name="Google Shape;766;p49"/>
          <p:cNvSpPr txBox="1"/>
          <p:nvPr>
            <p:ph type="title"/>
          </p:nvPr>
        </p:nvSpPr>
        <p:spPr>
          <a:xfrm>
            <a:off x="819150" y="1013492"/>
            <a:ext cx="7505700" cy="1272900"/>
          </a:xfrm>
          <a:prstGeom prst="rect">
            <a:avLst/>
          </a:prstGeom>
        </p:spPr>
        <p:txBody>
          <a:bodyPr anchorCtr="0" anchor="t" bIns="91425" lIns="91425" spcFirstLastPara="1" rIns="91425" wrap="square" tIns="91425">
            <a:noAutofit/>
          </a:bodyPr>
          <a:lstStyle/>
          <a:p>
            <a:pPr indent="0" lvl="0" marL="0" rtl="0" algn="l">
              <a:lnSpc>
                <a:spcPct val="115000"/>
              </a:lnSpc>
              <a:spcBef>
                <a:spcPts val="700"/>
              </a:spcBef>
              <a:spcAft>
                <a:spcPts val="0"/>
              </a:spcAft>
              <a:buNone/>
            </a:pPr>
            <a:r>
              <a:t/>
            </a:r>
            <a:endParaRPr sz="2400">
              <a:solidFill>
                <a:srgbClr val="000000"/>
              </a:solidFill>
              <a:latin typeface="Alegreya"/>
              <a:ea typeface="Alegreya"/>
              <a:cs typeface="Alegreya"/>
              <a:sym typeface="Alegreya"/>
            </a:endParaRPr>
          </a:p>
          <a:p>
            <a:pPr indent="0" lvl="0" marL="0" rtl="0" algn="ctr">
              <a:spcBef>
                <a:spcPts val="0"/>
              </a:spcBef>
              <a:spcAft>
                <a:spcPts val="0"/>
              </a:spcAft>
              <a:buNone/>
            </a:pPr>
            <a:r>
              <a:t/>
            </a:r>
            <a:endParaRPr sz="2400">
              <a:solidFill>
                <a:srgbClr val="45818E"/>
              </a:solidFill>
              <a:latin typeface="Alegreya"/>
              <a:ea typeface="Alegreya"/>
              <a:cs typeface="Alegreya"/>
              <a:sym typeface="Alegreya"/>
            </a:endParaRPr>
          </a:p>
        </p:txBody>
      </p:sp>
      <p:sp>
        <p:nvSpPr>
          <p:cNvPr id="767" name="Google Shape;767;p49"/>
          <p:cNvSpPr txBox="1"/>
          <p:nvPr>
            <p:ph idx="1" type="body"/>
          </p:nvPr>
        </p:nvSpPr>
        <p:spPr>
          <a:xfrm>
            <a:off x="819150" y="1127475"/>
            <a:ext cx="3686100" cy="32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000000"/>
                </a:solidFill>
                <a:latin typeface="Alegreya"/>
                <a:ea typeface="Alegreya"/>
                <a:cs typeface="Alegreya"/>
                <a:sym typeface="Alegreya"/>
              </a:rPr>
              <a:t>In 20th century:</a:t>
            </a:r>
            <a:endParaRPr sz="2400">
              <a:solidFill>
                <a:srgbClr val="000000"/>
              </a:solidFill>
              <a:latin typeface="Alegreya"/>
              <a:ea typeface="Alegreya"/>
              <a:cs typeface="Alegreya"/>
              <a:sym typeface="Alegreya"/>
            </a:endParaRPr>
          </a:p>
          <a:p>
            <a:pPr indent="-381000" lvl="0" marL="457200" rtl="0" algn="l">
              <a:spcBef>
                <a:spcPts val="1600"/>
              </a:spcBef>
              <a:spcAft>
                <a:spcPts val="0"/>
              </a:spcAft>
              <a:buClr>
                <a:srgbClr val="000000"/>
              </a:buClr>
              <a:buSzPts val="2400"/>
              <a:buFont typeface="Alegreya"/>
              <a:buChar char="●"/>
            </a:pPr>
            <a:r>
              <a:rPr lang="en-GB" sz="2400">
                <a:solidFill>
                  <a:srgbClr val="000000"/>
                </a:solidFill>
                <a:latin typeface="Alegreya"/>
                <a:ea typeface="Alegreya"/>
                <a:cs typeface="Alegreya"/>
                <a:sym typeface="Alegreya"/>
              </a:rPr>
              <a:t>Unskilled workers</a:t>
            </a:r>
            <a:endParaRPr sz="2400">
              <a:solidFill>
                <a:srgbClr val="000000"/>
              </a:solidFill>
              <a:latin typeface="Alegreya"/>
              <a:ea typeface="Alegreya"/>
              <a:cs typeface="Alegreya"/>
              <a:sym typeface="Alegreya"/>
            </a:endParaRPr>
          </a:p>
          <a:p>
            <a:pPr indent="-381000" lvl="0" marL="457200" rtl="0" algn="l">
              <a:spcBef>
                <a:spcPts val="0"/>
              </a:spcBef>
              <a:spcAft>
                <a:spcPts val="0"/>
              </a:spcAft>
              <a:buClr>
                <a:srgbClr val="000000"/>
              </a:buClr>
              <a:buSzPts val="2400"/>
              <a:buFont typeface="Alegreya"/>
              <a:buChar char="●"/>
            </a:pPr>
            <a:r>
              <a:rPr lang="en-GB" sz="2400">
                <a:solidFill>
                  <a:srgbClr val="000000"/>
                </a:solidFill>
                <a:latin typeface="Alegreya"/>
                <a:ea typeface="Alegreya"/>
                <a:cs typeface="Alegreya"/>
                <a:sym typeface="Alegreya"/>
              </a:rPr>
              <a:t>farmers</a:t>
            </a:r>
            <a:endParaRPr sz="2400">
              <a:solidFill>
                <a:srgbClr val="000000"/>
              </a:solidFill>
              <a:latin typeface="Alegreya"/>
              <a:ea typeface="Alegreya"/>
              <a:cs typeface="Alegreya"/>
              <a:sym typeface="Alegreya"/>
            </a:endParaRPr>
          </a:p>
          <a:p>
            <a:pPr indent="0" lvl="0" marL="0" rtl="0" algn="l">
              <a:spcBef>
                <a:spcPts val="1600"/>
              </a:spcBef>
              <a:spcAft>
                <a:spcPts val="1600"/>
              </a:spcAft>
              <a:buNone/>
            </a:pPr>
            <a:r>
              <a:t/>
            </a:r>
            <a:endParaRPr sz="2400">
              <a:solidFill>
                <a:srgbClr val="000000"/>
              </a:solidFill>
              <a:latin typeface="Alegreya"/>
              <a:ea typeface="Alegreya"/>
              <a:cs typeface="Alegreya"/>
              <a:sym typeface="Alegreya"/>
            </a:endParaRPr>
          </a:p>
        </p:txBody>
      </p:sp>
      <p:pic>
        <p:nvPicPr>
          <p:cNvPr id="768" name="Google Shape;768;p49"/>
          <p:cNvPicPr preferRelativeResize="0"/>
          <p:nvPr/>
        </p:nvPicPr>
        <p:blipFill>
          <a:blip r:embed="rId3">
            <a:alphaModFix/>
          </a:blip>
          <a:stretch>
            <a:fillRect/>
          </a:stretch>
        </p:blipFill>
        <p:spPr>
          <a:xfrm>
            <a:off x="6868550" y="375550"/>
            <a:ext cx="2022400" cy="1516800"/>
          </a:xfrm>
          <a:prstGeom prst="rect">
            <a:avLst/>
          </a:prstGeom>
          <a:noFill/>
          <a:ln>
            <a:noFill/>
          </a:ln>
        </p:spPr>
      </p:pic>
      <p:sp>
        <p:nvSpPr>
          <p:cNvPr id="769" name="Google Shape;769;p49"/>
          <p:cNvSpPr txBox="1"/>
          <p:nvPr>
            <p:ph idx="2" type="body"/>
          </p:nvPr>
        </p:nvSpPr>
        <p:spPr>
          <a:xfrm>
            <a:off x="4638750" y="1127475"/>
            <a:ext cx="3686100" cy="32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latin typeface="Alegreya"/>
                <a:ea typeface="Alegreya"/>
                <a:cs typeface="Alegreya"/>
                <a:sym typeface="Alegreya"/>
              </a:rPr>
              <a:t>In 21st century:</a:t>
            </a:r>
            <a:endParaRPr sz="2400">
              <a:latin typeface="Alegreya"/>
              <a:ea typeface="Alegreya"/>
              <a:cs typeface="Alegreya"/>
              <a:sym typeface="Alegreya"/>
            </a:endParaRPr>
          </a:p>
          <a:p>
            <a:pPr indent="-381000" lvl="0" marL="457200" rtl="0" algn="l">
              <a:spcBef>
                <a:spcPts val="1600"/>
              </a:spcBef>
              <a:spcAft>
                <a:spcPts val="0"/>
              </a:spcAft>
              <a:buSzPts val="2400"/>
              <a:buFont typeface="Alegreya"/>
              <a:buChar char="●"/>
            </a:pPr>
            <a:r>
              <a:rPr lang="en-GB" sz="2400">
                <a:latin typeface="Alegreya"/>
                <a:ea typeface="Alegreya"/>
                <a:cs typeface="Alegreya"/>
                <a:sym typeface="Alegreya"/>
              </a:rPr>
              <a:t>Educated professionals</a:t>
            </a:r>
            <a:endParaRPr sz="2400">
              <a:latin typeface="Alegreya"/>
              <a:ea typeface="Alegreya"/>
              <a:cs typeface="Alegreya"/>
              <a:sym typeface="Alegreya"/>
            </a:endParaRPr>
          </a:p>
          <a:p>
            <a:pPr indent="-381000" lvl="0" marL="457200" rtl="0" algn="l">
              <a:spcBef>
                <a:spcPts val="0"/>
              </a:spcBef>
              <a:spcAft>
                <a:spcPts val="0"/>
              </a:spcAft>
              <a:buSzPts val="2400"/>
              <a:buFont typeface="Alegreya"/>
              <a:buChar char="●"/>
            </a:pPr>
            <a:r>
              <a:rPr lang="en-GB" sz="2400">
                <a:latin typeface="Alegreya"/>
                <a:ea typeface="Alegreya"/>
                <a:cs typeface="Alegreya"/>
                <a:sym typeface="Alegreya"/>
              </a:rPr>
              <a:t>Young graduates </a:t>
            </a:r>
            <a:endParaRPr sz="2400">
              <a:latin typeface="Alegreya"/>
              <a:ea typeface="Alegreya"/>
              <a:cs typeface="Alegreya"/>
              <a:sym typeface="Alegreya"/>
            </a:endParaRPr>
          </a:p>
        </p:txBody>
      </p:sp>
      <p:sp>
        <p:nvSpPr>
          <p:cNvPr id="770" name="Google Shape;770;p49"/>
          <p:cNvSpPr txBox="1"/>
          <p:nvPr/>
        </p:nvSpPr>
        <p:spPr>
          <a:xfrm>
            <a:off x="4112500" y="2940775"/>
            <a:ext cx="6616800" cy="7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71" name="Google Shape;771;p49"/>
          <p:cNvPicPr preferRelativeResize="0"/>
          <p:nvPr/>
        </p:nvPicPr>
        <p:blipFill>
          <a:blip r:embed="rId4">
            <a:alphaModFix/>
          </a:blip>
          <a:stretch>
            <a:fillRect/>
          </a:stretch>
        </p:blipFill>
        <p:spPr>
          <a:xfrm>
            <a:off x="4370624" y="3603778"/>
            <a:ext cx="4337524" cy="2433350"/>
          </a:xfrm>
          <a:prstGeom prst="rect">
            <a:avLst/>
          </a:prstGeom>
          <a:noFill/>
          <a:ln>
            <a:noFill/>
          </a:ln>
        </p:spPr>
      </p:pic>
      <p:sp>
        <p:nvSpPr>
          <p:cNvPr id="772" name="Google Shape;772;p49"/>
          <p:cNvSpPr txBox="1"/>
          <p:nvPr/>
        </p:nvSpPr>
        <p:spPr>
          <a:xfrm>
            <a:off x="1636800" y="4993275"/>
            <a:ext cx="5967000" cy="6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73" name="Google Shape;773;p49"/>
          <p:cNvPicPr preferRelativeResize="0"/>
          <p:nvPr/>
        </p:nvPicPr>
        <p:blipFill>
          <a:blip r:embed="rId5">
            <a:alphaModFix/>
          </a:blip>
          <a:stretch>
            <a:fillRect/>
          </a:stretch>
        </p:blipFill>
        <p:spPr>
          <a:xfrm>
            <a:off x="624575" y="3603775"/>
            <a:ext cx="3487914" cy="2433349"/>
          </a:xfrm>
          <a:prstGeom prst="rect">
            <a:avLst/>
          </a:prstGeom>
          <a:noFill/>
          <a:ln>
            <a:noFill/>
          </a:ln>
        </p:spPr>
      </p:pic>
      <p:sp>
        <p:nvSpPr>
          <p:cNvPr id="774" name="Google Shape;774;p49"/>
          <p:cNvSpPr/>
          <p:nvPr/>
        </p:nvSpPr>
        <p:spPr>
          <a:xfrm>
            <a:off x="272025" y="302275"/>
            <a:ext cx="1707900" cy="589500"/>
          </a:xfrm>
          <a:prstGeom prst="doubleWave">
            <a:avLst>
              <a:gd fmla="val 6250" name="adj1"/>
              <a:gd fmla="val 0" name="adj2"/>
            </a:avLst>
          </a:prstGeom>
          <a:solidFill>
            <a:srgbClr val="FFFFFF"/>
          </a:solidFill>
          <a:ln cap="flat" cmpd="sng" w="1905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2000" u="sng">
                <a:latin typeface="Alegreya"/>
                <a:ea typeface="Alegreya"/>
                <a:cs typeface="Alegreya"/>
                <a:sym typeface="Alegreya"/>
              </a:rPr>
              <a:t>Recent times</a:t>
            </a:r>
            <a:endParaRPr b="1" i="1" sz="2000" u="sng">
              <a:latin typeface="Alegreya"/>
              <a:ea typeface="Alegreya"/>
              <a:cs typeface="Alegreya"/>
              <a:sym typeface="Alegreya"/>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778" name="Shape 778"/>
        <p:cNvGrpSpPr/>
        <p:nvPr/>
      </p:nvGrpSpPr>
      <p:grpSpPr>
        <a:xfrm>
          <a:off x="0" y="0"/>
          <a:ext cx="0" cy="0"/>
          <a:chOff x="0" y="0"/>
          <a:chExt cx="0" cy="0"/>
        </a:xfrm>
      </p:grpSpPr>
      <p:sp>
        <p:nvSpPr>
          <p:cNvPr id="779" name="Google Shape;779;p50"/>
          <p:cNvSpPr txBox="1"/>
          <p:nvPr>
            <p:ph type="title"/>
          </p:nvPr>
        </p:nvSpPr>
        <p:spPr>
          <a:xfrm>
            <a:off x="819150" y="1127467"/>
            <a:ext cx="7505700" cy="12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a:t>
            </a:r>
            <a:endParaRPr/>
          </a:p>
        </p:txBody>
      </p:sp>
      <p:sp>
        <p:nvSpPr>
          <p:cNvPr id="780" name="Google Shape;780;p50"/>
          <p:cNvSpPr txBox="1"/>
          <p:nvPr>
            <p:ph idx="1" type="body"/>
          </p:nvPr>
        </p:nvSpPr>
        <p:spPr>
          <a:xfrm>
            <a:off x="819150" y="2654300"/>
            <a:ext cx="7505700" cy="326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  </a:t>
            </a:r>
            <a:endParaRPr/>
          </a:p>
        </p:txBody>
      </p:sp>
      <p:pic>
        <p:nvPicPr>
          <p:cNvPr id="781" name="Google Shape;781;p50"/>
          <p:cNvPicPr preferRelativeResize="0"/>
          <p:nvPr/>
        </p:nvPicPr>
        <p:blipFill>
          <a:blip r:embed="rId3">
            <a:alphaModFix/>
          </a:blip>
          <a:stretch>
            <a:fillRect/>
          </a:stretch>
        </p:blipFill>
        <p:spPr>
          <a:xfrm>
            <a:off x="901900" y="1180400"/>
            <a:ext cx="7240850" cy="4385300"/>
          </a:xfrm>
          <a:prstGeom prst="rect">
            <a:avLst/>
          </a:prstGeom>
          <a:noFill/>
          <a:ln>
            <a:noFill/>
          </a:ln>
        </p:spPr>
      </p:pic>
      <p:sp>
        <p:nvSpPr>
          <p:cNvPr id="782" name="Google Shape;782;p50"/>
          <p:cNvSpPr/>
          <p:nvPr/>
        </p:nvSpPr>
        <p:spPr>
          <a:xfrm>
            <a:off x="272025" y="302275"/>
            <a:ext cx="1707900" cy="589500"/>
          </a:xfrm>
          <a:prstGeom prst="doubleWave">
            <a:avLst>
              <a:gd fmla="val 6250" name="adj1"/>
              <a:gd fmla="val 0" name="adj2"/>
            </a:avLst>
          </a:prstGeom>
          <a:solidFill>
            <a:srgbClr val="FFFFFF"/>
          </a:solidFill>
          <a:ln cap="flat" cmpd="sng" w="1905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2000" u="sng">
                <a:latin typeface="Alegreya"/>
                <a:ea typeface="Alegreya"/>
                <a:cs typeface="Alegreya"/>
                <a:sym typeface="Alegreya"/>
              </a:rPr>
              <a:t>Recent times</a:t>
            </a:r>
            <a:endParaRPr b="1" i="1" sz="2000" u="sng">
              <a:latin typeface="Alegreya"/>
              <a:ea typeface="Alegreya"/>
              <a:cs typeface="Alegreya"/>
              <a:sym typeface="Alegreya"/>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786" name="Shape 786"/>
        <p:cNvGrpSpPr/>
        <p:nvPr/>
      </p:nvGrpSpPr>
      <p:grpSpPr>
        <a:xfrm>
          <a:off x="0" y="0"/>
          <a:ext cx="0" cy="0"/>
          <a:chOff x="0" y="0"/>
          <a:chExt cx="0" cy="0"/>
        </a:xfrm>
      </p:grpSpPr>
      <p:sp>
        <p:nvSpPr>
          <p:cNvPr id="787" name="Google Shape;787;p51"/>
          <p:cNvSpPr txBox="1"/>
          <p:nvPr>
            <p:ph type="title"/>
          </p:nvPr>
        </p:nvSpPr>
        <p:spPr>
          <a:xfrm>
            <a:off x="819150" y="1127467"/>
            <a:ext cx="7505700" cy="12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1"/>
          <p:cNvSpPr txBox="1"/>
          <p:nvPr>
            <p:ph idx="1" type="body"/>
          </p:nvPr>
        </p:nvSpPr>
        <p:spPr>
          <a:xfrm>
            <a:off x="819150" y="2654300"/>
            <a:ext cx="7505700" cy="326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89" name="Google Shape;789;p51"/>
          <p:cNvPicPr preferRelativeResize="0"/>
          <p:nvPr/>
        </p:nvPicPr>
        <p:blipFill>
          <a:blip r:embed="rId3">
            <a:alphaModFix/>
          </a:blip>
          <a:stretch>
            <a:fillRect/>
          </a:stretch>
        </p:blipFill>
        <p:spPr>
          <a:xfrm>
            <a:off x="373637" y="1054612"/>
            <a:ext cx="8396725" cy="4748775"/>
          </a:xfrm>
          <a:prstGeom prst="rect">
            <a:avLst/>
          </a:prstGeom>
          <a:noFill/>
          <a:ln>
            <a:noFill/>
          </a:ln>
        </p:spPr>
      </p:pic>
      <p:sp>
        <p:nvSpPr>
          <p:cNvPr id="790" name="Google Shape;790;p51"/>
          <p:cNvSpPr/>
          <p:nvPr/>
        </p:nvSpPr>
        <p:spPr>
          <a:xfrm>
            <a:off x="272025" y="302275"/>
            <a:ext cx="1707900" cy="589500"/>
          </a:xfrm>
          <a:prstGeom prst="doubleWave">
            <a:avLst>
              <a:gd fmla="val 6250" name="adj1"/>
              <a:gd fmla="val 0" name="adj2"/>
            </a:avLst>
          </a:prstGeom>
          <a:solidFill>
            <a:srgbClr val="FFFFFF"/>
          </a:solidFill>
          <a:ln cap="flat" cmpd="sng" w="1905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2000" u="sng">
                <a:latin typeface="Alegreya"/>
                <a:ea typeface="Alegreya"/>
                <a:cs typeface="Alegreya"/>
                <a:sym typeface="Alegreya"/>
              </a:rPr>
              <a:t>Recent times</a:t>
            </a:r>
            <a:endParaRPr b="1" i="1" sz="2000" u="sng">
              <a:latin typeface="Alegreya"/>
              <a:ea typeface="Alegreya"/>
              <a:cs typeface="Alegreya"/>
              <a:sym typeface="Alegreya"/>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30"/>
          <p:cNvSpPr txBox="1"/>
          <p:nvPr>
            <p:ph type="title"/>
          </p:nvPr>
        </p:nvSpPr>
        <p:spPr>
          <a:xfrm>
            <a:off x="2884975" y="561500"/>
            <a:ext cx="5259000" cy="85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GB">
                <a:solidFill>
                  <a:srgbClr val="0C343D"/>
                </a:solidFill>
                <a:latin typeface="Alegreya"/>
                <a:ea typeface="Alegreya"/>
                <a:cs typeface="Alegreya"/>
                <a:sym typeface="Alegreya"/>
              </a:rPr>
              <a:t>Great movements of  peoples</a:t>
            </a:r>
            <a:r>
              <a:rPr b="1" i="1" lang="en-GB">
                <a:solidFill>
                  <a:srgbClr val="0C343D"/>
                </a:solidFill>
                <a:latin typeface="Arial"/>
                <a:ea typeface="Arial"/>
                <a:cs typeface="Arial"/>
                <a:sym typeface="Arial"/>
              </a:rPr>
              <a:t> </a:t>
            </a:r>
            <a:endParaRPr>
              <a:solidFill>
                <a:srgbClr val="0C343D"/>
              </a:solidFill>
            </a:endParaRPr>
          </a:p>
        </p:txBody>
      </p:sp>
      <p:sp>
        <p:nvSpPr>
          <p:cNvPr id="594" name="Google Shape;594;p30"/>
          <p:cNvSpPr txBox="1"/>
          <p:nvPr>
            <p:ph idx="1" type="body"/>
          </p:nvPr>
        </p:nvSpPr>
        <p:spPr>
          <a:xfrm>
            <a:off x="435075" y="1690800"/>
            <a:ext cx="1856400" cy="356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000000"/>
                </a:solidFill>
                <a:latin typeface="Arial"/>
                <a:ea typeface="Arial"/>
                <a:cs typeface="Arial"/>
                <a:sym typeface="Arial"/>
              </a:rPr>
              <a:t>Back in 2000 and 3000 bc when the great  movements of people started, the Greeks settled where it is modern Greece.</a:t>
            </a:r>
            <a:endParaRPr sz="1800"/>
          </a:p>
        </p:txBody>
      </p:sp>
      <p:pic>
        <p:nvPicPr>
          <p:cNvPr id="595" name="Google Shape;595;p30"/>
          <p:cNvPicPr preferRelativeResize="0"/>
          <p:nvPr/>
        </p:nvPicPr>
        <p:blipFill>
          <a:blip r:embed="rId3">
            <a:alphaModFix/>
          </a:blip>
          <a:stretch>
            <a:fillRect/>
          </a:stretch>
        </p:blipFill>
        <p:spPr>
          <a:xfrm>
            <a:off x="2459375" y="1601963"/>
            <a:ext cx="5948276" cy="3654075"/>
          </a:xfrm>
          <a:prstGeom prst="rect">
            <a:avLst/>
          </a:prstGeom>
          <a:noFill/>
          <a:ln cap="flat" cmpd="sng" w="28575">
            <a:solidFill>
              <a:srgbClr val="666666"/>
            </a:solidFill>
            <a:prstDash val="solid"/>
            <a:round/>
            <a:headEnd len="sm" w="sm" type="none"/>
            <a:tailEnd len="sm" w="sm" type="none"/>
          </a:ln>
        </p:spPr>
      </p:pic>
      <p:sp>
        <p:nvSpPr>
          <p:cNvPr id="596" name="Google Shape;596;p30"/>
          <p:cNvSpPr/>
          <p:nvPr/>
        </p:nvSpPr>
        <p:spPr>
          <a:xfrm>
            <a:off x="256925" y="311075"/>
            <a:ext cx="1707900" cy="634800"/>
          </a:xfrm>
          <a:prstGeom prst="doubleWave">
            <a:avLst>
              <a:gd fmla="val 6250" name="adj1"/>
              <a:gd fmla="val 0" name="adj2"/>
            </a:avLst>
          </a:prstGeom>
          <a:solidFill>
            <a:srgbClr val="FFFFFF"/>
          </a:solidFill>
          <a:ln cap="flat" cmpd="sng" w="1905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1800" u="sng">
                <a:solidFill>
                  <a:srgbClr val="134F5C"/>
                </a:solidFill>
                <a:latin typeface="Alegreya"/>
                <a:ea typeface="Alegreya"/>
                <a:cs typeface="Alegreya"/>
                <a:sym typeface="Alegreya"/>
              </a:rPr>
              <a:t>Ancient times</a:t>
            </a:r>
            <a:endParaRPr b="1" i="1" sz="1800" u="sng">
              <a:solidFill>
                <a:srgbClr val="134F5C"/>
              </a:solidFill>
              <a:latin typeface="Alegreya"/>
              <a:ea typeface="Alegreya"/>
              <a:cs typeface="Alegreya"/>
              <a:sym typeface="Alegrey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31"/>
          <p:cNvSpPr/>
          <p:nvPr/>
        </p:nvSpPr>
        <p:spPr>
          <a:xfrm>
            <a:off x="139975" y="84350"/>
            <a:ext cx="1707900" cy="634800"/>
          </a:xfrm>
          <a:prstGeom prst="doubleWave">
            <a:avLst>
              <a:gd fmla="val 6250" name="adj1"/>
              <a:gd fmla="val 0" name="adj2"/>
            </a:avLst>
          </a:prstGeom>
          <a:solidFill>
            <a:srgbClr val="FFFFFF"/>
          </a:solidFill>
          <a:ln cap="flat" cmpd="sng" w="1905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1800" u="sng">
                <a:solidFill>
                  <a:srgbClr val="134F5C"/>
                </a:solidFill>
                <a:latin typeface="Alegreya"/>
                <a:ea typeface="Alegreya"/>
                <a:cs typeface="Alegreya"/>
                <a:sym typeface="Alegreya"/>
              </a:rPr>
              <a:t>INDEX</a:t>
            </a:r>
            <a:endParaRPr b="1" i="1" sz="1800" u="sng">
              <a:solidFill>
                <a:srgbClr val="134F5C"/>
              </a:solidFill>
              <a:latin typeface="Alegreya"/>
              <a:ea typeface="Alegreya"/>
              <a:cs typeface="Alegreya"/>
              <a:sym typeface="Alegreya"/>
            </a:endParaRPr>
          </a:p>
        </p:txBody>
      </p:sp>
      <p:sp>
        <p:nvSpPr>
          <p:cNvPr id="602" name="Google Shape;602;p31"/>
          <p:cNvSpPr txBox="1"/>
          <p:nvPr/>
        </p:nvSpPr>
        <p:spPr>
          <a:xfrm>
            <a:off x="3903300" y="995275"/>
            <a:ext cx="73401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1"/>
          <p:cNvSpPr txBox="1"/>
          <p:nvPr/>
        </p:nvSpPr>
        <p:spPr>
          <a:xfrm>
            <a:off x="466550" y="1253363"/>
            <a:ext cx="7340100" cy="856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2"/>
              </a:buClr>
              <a:buSzPts val="2400"/>
              <a:buFont typeface="Alegreya"/>
              <a:buChar char="●"/>
            </a:pPr>
            <a:r>
              <a:rPr b="1" lang="en-GB" sz="2400">
                <a:solidFill>
                  <a:schemeClr val="dk2"/>
                </a:solidFill>
                <a:latin typeface="Alegreya"/>
                <a:ea typeface="Alegreya"/>
                <a:cs typeface="Alegreya"/>
                <a:sym typeface="Alegreya"/>
              </a:rPr>
              <a:t> First Greek Colonisation </a:t>
            </a:r>
            <a:br>
              <a:rPr b="1" lang="en-GB" sz="2400">
                <a:solidFill>
                  <a:schemeClr val="dk2"/>
                </a:solidFill>
                <a:latin typeface="Alegreya"/>
                <a:ea typeface="Alegreya"/>
                <a:cs typeface="Alegreya"/>
                <a:sym typeface="Alegreya"/>
              </a:rPr>
            </a:br>
            <a:r>
              <a:rPr b="1" lang="en-GB" sz="2400">
                <a:solidFill>
                  <a:schemeClr val="dk2"/>
                </a:solidFill>
                <a:latin typeface="Alegreya"/>
                <a:ea typeface="Alegreya"/>
                <a:cs typeface="Alegreya"/>
                <a:sym typeface="Alegreya"/>
              </a:rPr>
              <a:t>(Asia Minor) 11th century</a:t>
            </a:r>
            <a:endParaRPr>
              <a:latin typeface="Alegreya"/>
              <a:ea typeface="Alegreya"/>
              <a:cs typeface="Alegreya"/>
              <a:sym typeface="Alegreya"/>
            </a:endParaRPr>
          </a:p>
        </p:txBody>
      </p:sp>
      <p:sp>
        <p:nvSpPr>
          <p:cNvPr id="604" name="Google Shape;604;p31"/>
          <p:cNvSpPr txBox="1"/>
          <p:nvPr/>
        </p:nvSpPr>
        <p:spPr>
          <a:xfrm>
            <a:off x="2292350" y="380975"/>
            <a:ext cx="3887700" cy="5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3600" u="sng">
                <a:solidFill>
                  <a:srgbClr val="212121"/>
                </a:solidFill>
                <a:latin typeface="Alegreya"/>
                <a:ea typeface="Alegreya"/>
                <a:cs typeface="Alegreya"/>
                <a:sym typeface="Alegreya"/>
              </a:rPr>
              <a:t>Ancient Times</a:t>
            </a:r>
            <a:endParaRPr b="1" i="1" sz="3600" u="sng">
              <a:solidFill>
                <a:srgbClr val="212121"/>
              </a:solidFill>
              <a:latin typeface="Alegreya"/>
              <a:ea typeface="Alegreya"/>
              <a:cs typeface="Alegreya"/>
              <a:sym typeface="Alegreya"/>
            </a:endParaRPr>
          </a:p>
        </p:txBody>
      </p:sp>
      <p:sp>
        <p:nvSpPr>
          <p:cNvPr id="605" name="Google Shape;605;p31"/>
          <p:cNvSpPr txBox="1"/>
          <p:nvPr/>
        </p:nvSpPr>
        <p:spPr>
          <a:xfrm>
            <a:off x="730900" y="2799175"/>
            <a:ext cx="3639000" cy="5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1"/>
          <p:cNvSpPr txBox="1"/>
          <p:nvPr/>
        </p:nvSpPr>
        <p:spPr>
          <a:xfrm>
            <a:off x="883300" y="2951575"/>
            <a:ext cx="3639000" cy="5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1"/>
          <p:cNvSpPr txBox="1"/>
          <p:nvPr/>
        </p:nvSpPr>
        <p:spPr>
          <a:xfrm>
            <a:off x="466550" y="2068675"/>
            <a:ext cx="5713500" cy="513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2"/>
              </a:buClr>
              <a:buSzPts val="2400"/>
              <a:buFont typeface="Alegreya"/>
              <a:buChar char="●"/>
            </a:pPr>
            <a:r>
              <a:rPr b="1" lang="en-GB" sz="2400">
                <a:solidFill>
                  <a:schemeClr val="dk2"/>
                </a:solidFill>
                <a:latin typeface="Alegreya"/>
                <a:ea typeface="Alegreya"/>
                <a:cs typeface="Alegreya"/>
                <a:sym typeface="Alegreya"/>
              </a:rPr>
              <a:t>Second Greek Colonisation</a:t>
            </a:r>
            <a:br>
              <a:rPr b="1" lang="en-GB" sz="2400">
                <a:solidFill>
                  <a:schemeClr val="dk2"/>
                </a:solidFill>
                <a:latin typeface="Alegreya"/>
                <a:ea typeface="Alegreya"/>
                <a:cs typeface="Alegreya"/>
                <a:sym typeface="Alegreya"/>
              </a:rPr>
            </a:br>
            <a:r>
              <a:rPr b="1" lang="en-GB" sz="2400">
                <a:solidFill>
                  <a:schemeClr val="dk2"/>
                </a:solidFill>
                <a:latin typeface="Alegreya"/>
                <a:ea typeface="Alegreya"/>
                <a:cs typeface="Alegreya"/>
                <a:sym typeface="Alegreya"/>
              </a:rPr>
              <a:t>(Mediterranean and the Black Sea)</a:t>
            </a:r>
            <a:endParaRPr/>
          </a:p>
        </p:txBody>
      </p:sp>
      <p:sp>
        <p:nvSpPr>
          <p:cNvPr id="608" name="Google Shape;608;p31"/>
          <p:cNvSpPr txBox="1"/>
          <p:nvPr/>
        </p:nvSpPr>
        <p:spPr>
          <a:xfrm>
            <a:off x="510825" y="2962775"/>
            <a:ext cx="6225000" cy="40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400">
              <a:solidFill>
                <a:srgbClr val="0C343D"/>
              </a:solidFill>
              <a:latin typeface="Alegreya"/>
              <a:ea typeface="Alegreya"/>
              <a:cs typeface="Alegreya"/>
              <a:sym typeface="Alegreya"/>
            </a:endParaRPr>
          </a:p>
          <a:p>
            <a:pPr indent="-381000" lvl="0" marL="457200" rtl="0" algn="l">
              <a:spcBef>
                <a:spcPts val="0"/>
              </a:spcBef>
              <a:spcAft>
                <a:spcPts val="0"/>
              </a:spcAft>
              <a:buClr>
                <a:schemeClr val="dk2"/>
              </a:buClr>
              <a:buSzPts val="2400"/>
              <a:buFont typeface="Alegreya"/>
              <a:buChar char="●"/>
            </a:pPr>
            <a:r>
              <a:rPr b="1" lang="en-GB" sz="2400">
                <a:solidFill>
                  <a:srgbClr val="0C343D"/>
                </a:solidFill>
                <a:latin typeface="Alegreya"/>
                <a:ea typeface="Alegreya"/>
                <a:cs typeface="Alegreya"/>
                <a:sym typeface="Alegreya"/>
              </a:rPr>
              <a:t>Greek communities in</a:t>
            </a:r>
            <a:r>
              <a:rPr b="1" i="1" lang="en-GB" sz="2400">
                <a:solidFill>
                  <a:srgbClr val="0C343D"/>
                </a:solidFill>
                <a:latin typeface="Alegreya"/>
                <a:ea typeface="Alegreya"/>
                <a:cs typeface="Alegreya"/>
                <a:sym typeface="Alegreya"/>
              </a:rPr>
              <a:t> </a:t>
            </a:r>
            <a:r>
              <a:rPr b="1" lang="en-GB" sz="2400">
                <a:solidFill>
                  <a:srgbClr val="0C343D"/>
                </a:solidFill>
                <a:latin typeface="Alegreya"/>
                <a:ea typeface="Alegreya"/>
                <a:cs typeface="Alegreya"/>
                <a:sym typeface="Alegreya"/>
              </a:rPr>
              <a:t>Europe (18</a:t>
            </a:r>
            <a:r>
              <a:rPr b="1" baseline="30000" lang="en-GB" sz="2400">
                <a:solidFill>
                  <a:srgbClr val="0C343D"/>
                </a:solidFill>
                <a:latin typeface="Alegreya"/>
                <a:ea typeface="Alegreya"/>
                <a:cs typeface="Alegreya"/>
                <a:sym typeface="Alegreya"/>
              </a:rPr>
              <a:t>th</a:t>
            </a:r>
            <a:r>
              <a:rPr b="1" lang="en-GB" sz="2400">
                <a:solidFill>
                  <a:srgbClr val="0C343D"/>
                </a:solidFill>
                <a:latin typeface="Alegreya"/>
                <a:ea typeface="Alegreya"/>
                <a:cs typeface="Alegreya"/>
                <a:sym typeface="Alegreya"/>
              </a:rPr>
              <a:t>-19</a:t>
            </a:r>
            <a:r>
              <a:rPr b="1" baseline="30000" lang="en-GB" sz="2400">
                <a:solidFill>
                  <a:srgbClr val="0C343D"/>
                </a:solidFill>
                <a:latin typeface="Alegreya"/>
                <a:ea typeface="Alegreya"/>
                <a:cs typeface="Alegreya"/>
                <a:sym typeface="Alegreya"/>
              </a:rPr>
              <a:t>th</a:t>
            </a:r>
            <a:r>
              <a:rPr b="1" lang="en-GB" sz="2400">
                <a:solidFill>
                  <a:srgbClr val="0C343D"/>
                </a:solidFill>
                <a:latin typeface="Alegreya"/>
                <a:ea typeface="Alegreya"/>
                <a:cs typeface="Alegreya"/>
                <a:sym typeface="Alegreya"/>
              </a:rPr>
              <a:t> centuries)</a:t>
            </a:r>
            <a:endParaRPr b="1" sz="2400">
              <a:solidFill>
                <a:schemeClr val="dk2"/>
              </a:solidFill>
              <a:latin typeface="Alegreya"/>
              <a:ea typeface="Alegreya"/>
              <a:cs typeface="Alegreya"/>
              <a:sym typeface="Alegreya"/>
            </a:endParaRPr>
          </a:p>
          <a:p>
            <a:pPr indent="0" lvl="0" marL="0" rtl="0" algn="ctr">
              <a:spcBef>
                <a:spcPts val="0"/>
              </a:spcBef>
              <a:spcAft>
                <a:spcPts val="0"/>
              </a:spcAft>
              <a:buNone/>
            </a:pPr>
            <a:r>
              <a:t/>
            </a:r>
            <a:endParaRPr/>
          </a:p>
        </p:txBody>
      </p:sp>
      <p:sp>
        <p:nvSpPr>
          <p:cNvPr id="609" name="Google Shape;609;p31"/>
          <p:cNvSpPr txBox="1"/>
          <p:nvPr/>
        </p:nvSpPr>
        <p:spPr>
          <a:xfrm>
            <a:off x="1566050" y="2799192"/>
            <a:ext cx="3514500" cy="35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GB" sz="3600" u="sng">
                <a:latin typeface="Alegreya"/>
                <a:ea typeface="Alegreya"/>
                <a:cs typeface="Alegreya"/>
                <a:sym typeface="Alegreya"/>
              </a:rPr>
              <a:t>Mode</a:t>
            </a:r>
            <a:r>
              <a:rPr b="1" i="1" lang="en-GB" sz="3600" u="sng">
                <a:latin typeface="Alegreya"/>
                <a:ea typeface="Alegreya"/>
                <a:cs typeface="Alegreya"/>
                <a:sym typeface="Alegreya"/>
              </a:rPr>
              <a:t>rn Era</a:t>
            </a:r>
            <a:endParaRPr b="1" i="1" sz="3600" u="sng">
              <a:latin typeface="Alegreya"/>
              <a:ea typeface="Alegreya"/>
              <a:cs typeface="Alegreya"/>
              <a:sym typeface="Alegreya"/>
            </a:endParaRPr>
          </a:p>
        </p:txBody>
      </p:sp>
      <p:sp>
        <p:nvSpPr>
          <p:cNvPr id="610" name="Google Shape;610;p31"/>
          <p:cNvSpPr txBox="1"/>
          <p:nvPr/>
        </p:nvSpPr>
        <p:spPr>
          <a:xfrm>
            <a:off x="384200" y="4214125"/>
            <a:ext cx="5691600" cy="404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2"/>
              </a:buClr>
              <a:buSzPts val="2400"/>
              <a:buFont typeface="Alegreya"/>
              <a:buChar char="●"/>
            </a:pPr>
            <a:r>
              <a:rPr b="1" lang="en-GB" sz="2400">
                <a:solidFill>
                  <a:schemeClr val="dk2"/>
                </a:solidFill>
                <a:latin typeface="Alegreya"/>
                <a:ea typeface="Alegreya"/>
                <a:cs typeface="Alegreya"/>
                <a:sym typeface="Alegreya"/>
              </a:rPr>
              <a:t>First Massive Exodus of Greeks</a:t>
            </a:r>
            <a:endParaRPr b="1" sz="2400">
              <a:solidFill>
                <a:schemeClr val="dk2"/>
              </a:solidFill>
              <a:latin typeface="Alegreya"/>
              <a:ea typeface="Alegreya"/>
              <a:cs typeface="Alegreya"/>
              <a:sym typeface="Alegreya"/>
            </a:endParaRPr>
          </a:p>
          <a:p>
            <a:pPr indent="0" lvl="0" marL="0" rtl="0" algn="l">
              <a:spcBef>
                <a:spcPts val="0"/>
              </a:spcBef>
              <a:spcAft>
                <a:spcPts val="0"/>
              </a:spcAft>
              <a:buNone/>
            </a:pPr>
            <a:r>
              <a:rPr b="1" lang="en-GB" sz="2400">
                <a:solidFill>
                  <a:schemeClr val="dk2"/>
                </a:solidFill>
                <a:latin typeface="Alegreya"/>
                <a:ea typeface="Alegreya"/>
                <a:cs typeface="Alegreya"/>
                <a:sym typeface="Alegreya"/>
              </a:rPr>
              <a:t>       (1800-1930)</a:t>
            </a:r>
            <a:endParaRPr/>
          </a:p>
        </p:txBody>
      </p:sp>
      <p:sp>
        <p:nvSpPr>
          <p:cNvPr id="611" name="Google Shape;611;p31"/>
          <p:cNvSpPr txBox="1"/>
          <p:nvPr/>
        </p:nvSpPr>
        <p:spPr>
          <a:xfrm>
            <a:off x="384200" y="5072400"/>
            <a:ext cx="4960800" cy="621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2"/>
              </a:buClr>
              <a:buSzPts val="2400"/>
              <a:buFont typeface="Alegreya"/>
              <a:buChar char="●"/>
            </a:pPr>
            <a:r>
              <a:rPr b="1" lang="en-GB" sz="2400">
                <a:solidFill>
                  <a:schemeClr val="dk2"/>
                </a:solidFill>
                <a:latin typeface="Alegreya"/>
                <a:ea typeface="Alegreya"/>
                <a:cs typeface="Alegreya"/>
                <a:sym typeface="Alegreya"/>
              </a:rPr>
              <a:t>Second Massive Exodus of Greeks</a:t>
            </a:r>
            <a:endParaRPr b="1" sz="2400">
              <a:solidFill>
                <a:schemeClr val="dk2"/>
              </a:solidFill>
              <a:latin typeface="Alegreya"/>
              <a:ea typeface="Alegreya"/>
              <a:cs typeface="Alegreya"/>
              <a:sym typeface="Alegreya"/>
            </a:endParaRPr>
          </a:p>
          <a:p>
            <a:pPr indent="0" lvl="0" marL="0" rtl="0" algn="l">
              <a:spcBef>
                <a:spcPts val="0"/>
              </a:spcBef>
              <a:spcAft>
                <a:spcPts val="0"/>
              </a:spcAft>
              <a:buNone/>
            </a:pPr>
            <a:r>
              <a:rPr b="1" lang="en-GB" sz="2400">
                <a:solidFill>
                  <a:schemeClr val="dk2"/>
                </a:solidFill>
                <a:latin typeface="Alegreya"/>
                <a:ea typeface="Alegreya"/>
                <a:cs typeface="Alegreya"/>
                <a:sym typeface="Alegreya"/>
              </a:rPr>
              <a:t>       (1950-1970) </a:t>
            </a:r>
            <a:endParaRPr/>
          </a:p>
        </p:txBody>
      </p:sp>
      <p:sp>
        <p:nvSpPr>
          <p:cNvPr id="612" name="Google Shape;612;p31"/>
          <p:cNvSpPr txBox="1"/>
          <p:nvPr/>
        </p:nvSpPr>
        <p:spPr>
          <a:xfrm>
            <a:off x="328850" y="5800550"/>
            <a:ext cx="6500400" cy="246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2"/>
              </a:buClr>
              <a:buSzPts val="2400"/>
              <a:buFont typeface="Alegreya"/>
              <a:buChar char="●"/>
            </a:pPr>
            <a:r>
              <a:rPr b="1" lang="en-GB" sz="2400">
                <a:solidFill>
                  <a:schemeClr val="dk2"/>
                </a:solidFill>
                <a:latin typeface="Alegreya"/>
                <a:ea typeface="Alegreya"/>
                <a:cs typeface="Alegreya"/>
                <a:sym typeface="Alegreya"/>
              </a:rPr>
              <a:t>2009-nowadays </a:t>
            </a:r>
            <a:br>
              <a:rPr b="1" lang="en-GB" sz="2400">
                <a:solidFill>
                  <a:schemeClr val="dk2"/>
                </a:solidFill>
                <a:latin typeface="Alegreya"/>
                <a:ea typeface="Alegreya"/>
                <a:cs typeface="Alegreya"/>
                <a:sym typeface="Alegreya"/>
              </a:rPr>
            </a:br>
            <a:r>
              <a:rPr b="1" lang="en-GB" sz="2400">
                <a:solidFill>
                  <a:schemeClr val="dk2"/>
                </a:solidFill>
                <a:latin typeface="Alegreya"/>
                <a:ea typeface="Alegreya"/>
                <a:cs typeface="Alegreya"/>
                <a:sym typeface="Alegreya"/>
              </a:rPr>
              <a:t>(economic crisis, brain drain)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32"/>
          <p:cNvSpPr txBox="1"/>
          <p:nvPr>
            <p:ph type="title"/>
          </p:nvPr>
        </p:nvSpPr>
        <p:spPr>
          <a:xfrm>
            <a:off x="819150" y="1127467"/>
            <a:ext cx="3709200" cy="184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GB" sz="2800">
                <a:solidFill>
                  <a:schemeClr val="dk1"/>
                </a:solidFill>
                <a:latin typeface="Arial"/>
                <a:ea typeface="Arial"/>
                <a:cs typeface="Arial"/>
                <a:sym typeface="Arial"/>
              </a:rPr>
              <a:t>First Greek</a:t>
            </a:r>
            <a:endParaRPr b="1" i="1" sz="2800">
              <a:solidFill>
                <a:schemeClr val="dk1"/>
              </a:solidFill>
              <a:latin typeface="Arial"/>
              <a:ea typeface="Arial"/>
              <a:cs typeface="Arial"/>
              <a:sym typeface="Arial"/>
            </a:endParaRPr>
          </a:p>
          <a:p>
            <a:pPr indent="0" lvl="0" marL="0" rtl="0" algn="l">
              <a:spcBef>
                <a:spcPts val="0"/>
              </a:spcBef>
              <a:spcAft>
                <a:spcPts val="0"/>
              </a:spcAft>
              <a:buNone/>
            </a:pPr>
            <a:r>
              <a:rPr b="1" i="1" lang="en-GB" sz="2800">
                <a:solidFill>
                  <a:schemeClr val="dk1"/>
                </a:solidFill>
                <a:latin typeface="Arial"/>
                <a:ea typeface="Arial"/>
                <a:cs typeface="Arial"/>
                <a:sym typeface="Arial"/>
              </a:rPr>
              <a:t> </a:t>
            </a:r>
            <a:endParaRPr b="1" i="1" sz="2800">
              <a:solidFill>
                <a:schemeClr val="dk1"/>
              </a:solidFill>
              <a:latin typeface="Arial"/>
              <a:ea typeface="Arial"/>
              <a:cs typeface="Arial"/>
              <a:sym typeface="Arial"/>
            </a:endParaRPr>
          </a:p>
          <a:p>
            <a:pPr indent="0" lvl="0" marL="0" rtl="0" algn="l">
              <a:spcBef>
                <a:spcPts val="0"/>
              </a:spcBef>
              <a:spcAft>
                <a:spcPts val="0"/>
              </a:spcAft>
              <a:buNone/>
            </a:pPr>
            <a:r>
              <a:rPr b="1" i="1" lang="en-GB" sz="2800">
                <a:solidFill>
                  <a:schemeClr val="dk1"/>
                </a:solidFill>
                <a:latin typeface="Arial"/>
                <a:ea typeface="Arial"/>
                <a:cs typeface="Arial"/>
                <a:sym typeface="Arial"/>
              </a:rPr>
              <a:t>Colonisation</a:t>
            </a:r>
            <a:endParaRPr b="1" i="1" sz="2800">
              <a:solidFill>
                <a:schemeClr val="dk1"/>
              </a:solidFill>
              <a:latin typeface="Arial"/>
              <a:ea typeface="Arial"/>
              <a:cs typeface="Arial"/>
              <a:sym typeface="Arial"/>
            </a:endParaRPr>
          </a:p>
          <a:p>
            <a:pPr indent="0" lvl="0" marL="0" rtl="0" algn="l">
              <a:spcBef>
                <a:spcPts val="0"/>
              </a:spcBef>
              <a:spcAft>
                <a:spcPts val="0"/>
              </a:spcAft>
              <a:buNone/>
            </a:pPr>
            <a:r>
              <a:t/>
            </a:r>
            <a:endParaRPr b="1" i="1" sz="2800">
              <a:solidFill>
                <a:schemeClr val="dk1"/>
              </a:solidFill>
              <a:latin typeface="Arial"/>
              <a:ea typeface="Arial"/>
              <a:cs typeface="Arial"/>
              <a:sym typeface="Arial"/>
            </a:endParaRPr>
          </a:p>
          <a:p>
            <a:pPr indent="0" lvl="0" marL="0" rtl="0" algn="l">
              <a:spcBef>
                <a:spcPts val="0"/>
              </a:spcBef>
              <a:spcAft>
                <a:spcPts val="0"/>
              </a:spcAft>
              <a:buNone/>
            </a:pPr>
            <a:r>
              <a:rPr b="1" i="1" lang="en-GB" sz="2800">
                <a:solidFill>
                  <a:schemeClr val="dk1"/>
                </a:solidFill>
                <a:latin typeface="Arial"/>
                <a:ea typeface="Arial"/>
                <a:cs typeface="Arial"/>
                <a:sym typeface="Arial"/>
              </a:rPr>
              <a:t>1100 - 800 BC</a:t>
            </a:r>
            <a:endParaRPr sz="2800">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
        <p:nvSpPr>
          <p:cNvPr id="618" name="Google Shape;618;p32"/>
          <p:cNvSpPr txBox="1"/>
          <p:nvPr>
            <p:ph idx="1" type="body"/>
          </p:nvPr>
        </p:nvSpPr>
        <p:spPr>
          <a:xfrm>
            <a:off x="607200" y="772101"/>
            <a:ext cx="3709200" cy="3333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GB" sz="3600">
                <a:solidFill>
                  <a:srgbClr val="0C343D"/>
                </a:solidFill>
                <a:latin typeface="Alegreya"/>
                <a:ea typeface="Alegreya"/>
                <a:cs typeface="Alegreya"/>
                <a:sym typeface="Alegreya"/>
              </a:rPr>
              <a:t>First Greek</a:t>
            </a:r>
            <a:endParaRPr b="1" i="1" sz="3600">
              <a:solidFill>
                <a:srgbClr val="0C343D"/>
              </a:solidFill>
              <a:latin typeface="Alegreya"/>
              <a:ea typeface="Alegreya"/>
              <a:cs typeface="Alegreya"/>
              <a:sym typeface="Alegreya"/>
            </a:endParaRPr>
          </a:p>
          <a:p>
            <a:pPr indent="0" lvl="0" marL="0" rtl="0" algn="l">
              <a:lnSpc>
                <a:spcPct val="100000"/>
              </a:lnSpc>
              <a:spcBef>
                <a:spcPts val="0"/>
              </a:spcBef>
              <a:spcAft>
                <a:spcPts val="0"/>
              </a:spcAft>
              <a:buNone/>
            </a:pPr>
            <a:r>
              <a:rPr b="1" i="1" lang="en-GB" sz="3600">
                <a:solidFill>
                  <a:srgbClr val="0C343D"/>
                </a:solidFill>
                <a:latin typeface="Alegreya"/>
                <a:ea typeface="Alegreya"/>
                <a:cs typeface="Alegreya"/>
                <a:sym typeface="Alegreya"/>
              </a:rPr>
              <a:t> Colonization</a:t>
            </a:r>
            <a:endParaRPr b="1" i="1" sz="3600">
              <a:solidFill>
                <a:srgbClr val="0C343D"/>
              </a:solidFill>
              <a:latin typeface="Alegreya"/>
              <a:ea typeface="Alegreya"/>
              <a:cs typeface="Alegreya"/>
              <a:sym typeface="Alegreya"/>
            </a:endParaRPr>
          </a:p>
          <a:p>
            <a:pPr indent="0" lvl="0" marL="0" rtl="0" algn="l">
              <a:lnSpc>
                <a:spcPct val="100000"/>
              </a:lnSpc>
              <a:spcBef>
                <a:spcPts val="0"/>
              </a:spcBef>
              <a:spcAft>
                <a:spcPts val="0"/>
              </a:spcAft>
              <a:buNone/>
            </a:pPr>
            <a:r>
              <a:rPr b="1" i="1" lang="en-GB" sz="3600">
                <a:solidFill>
                  <a:srgbClr val="0C343D"/>
                </a:solidFill>
                <a:latin typeface="Alegreya"/>
                <a:ea typeface="Alegreya"/>
                <a:cs typeface="Alegreya"/>
                <a:sym typeface="Alegreya"/>
              </a:rPr>
              <a:t>1100 - 800 BC</a:t>
            </a:r>
            <a:endParaRPr b="1" i="1" sz="3600">
              <a:solidFill>
                <a:srgbClr val="0C343D"/>
              </a:solidFill>
              <a:latin typeface="Alegreya"/>
              <a:ea typeface="Alegreya"/>
              <a:cs typeface="Alegreya"/>
              <a:sym typeface="Alegreya"/>
            </a:endParaRPr>
          </a:p>
          <a:p>
            <a:pPr indent="0" lvl="0" marL="0" rtl="0" algn="l">
              <a:lnSpc>
                <a:spcPct val="100000"/>
              </a:lnSpc>
              <a:spcBef>
                <a:spcPts val="0"/>
              </a:spcBef>
              <a:spcAft>
                <a:spcPts val="0"/>
              </a:spcAft>
              <a:buNone/>
            </a:pPr>
            <a:r>
              <a:t/>
            </a:r>
            <a:endParaRPr b="1" i="1" sz="2800">
              <a:solidFill>
                <a:srgbClr val="666666"/>
              </a:solidFill>
              <a:latin typeface="Arial"/>
              <a:ea typeface="Arial"/>
              <a:cs typeface="Arial"/>
              <a:sym typeface="Arial"/>
            </a:endParaRPr>
          </a:p>
          <a:p>
            <a:pPr indent="0" lvl="0" marL="0" rtl="0" algn="l">
              <a:lnSpc>
                <a:spcPct val="100000"/>
              </a:lnSpc>
              <a:spcBef>
                <a:spcPts val="0"/>
              </a:spcBef>
              <a:spcAft>
                <a:spcPts val="0"/>
              </a:spcAft>
              <a:buNone/>
            </a:pPr>
            <a:r>
              <a:t/>
            </a:r>
            <a:endParaRPr b="1" i="1" sz="2800">
              <a:solidFill>
                <a:srgbClr val="666666"/>
              </a:solidFill>
              <a:latin typeface="Arial"/>
              <a:ea typeface="Arial"/>
              <a:cs typeface="Arial"/>
              <a:sym typeface="Arial"/>
            </a:endParaRPr>
          </a:p>
          <a:p>
            <a:pPr indent="0" lvl="0" marL="0" rtl="0" algn="l">
              <a:spcBef>
                <a:spcPts val="0"/>
              </a:spcBef>
              <a:spcAft>
                <a:spcPts val="1600"/>
              </a:spcAft>
              <a:buNone/>
            </a:pPr>
            <a:r>
              <a:t/>
            </a:r>
            <a:endParaRPr>
              <a:solidFill>
                <a:srgbClr val="666666"/>
              </a:solidFill>
            </a:endParaRPr>
          </a:p>
        </p:txBody>
      </p:sp>
      <p:pic>
        <p:nvPicPr>
          <p:cNvPr id="619" name="Google Shape;619;p32"/>
          <p:cNvPicPr preferRelativeResize="0"/>
          <p:nvPr/>
        </p:nvPicPr>
        <p:blipFill rotWithShape="1">
          <a:blip r:embed="rId3">
            <a:alphaModFix/>
          </a:blip>
          <a:srcRect b="3677" l="0" r="0" t="3677"/>
          <a:stretch/>
        </p:blipFill>
        <p:spPr>
          <a:xfrm>
            <a:off x="3709075" y="398825"/>
            <a:ext cx="5086701" cy="6060351"/>
          </a:xfrm>
          <a:prstGeom prst="rect">
            <a:avLst/>
          </a:prstGeom>
          <a:noFill/>
          <a:ln cap="flat" cmpd="sng" w="28575">
            <a:solidFill>
              <a:srgbClr val="666666"/>
            </a:solidFill>
            <a:prstDash val="solid"/>
            <a:round/>
            <a:headEnd len="sm" w="sm" type="none"/>
            <a:tailEnd len="sm" w="sm" type="none"/>
          </a:ln>
        </p:spPr>
      </p:pic>
      <p:sp>
        <p:nvSpPr>
          <p:cNvPr id="620" name="Google Shape;620;p32"/>
          <p:cNvSpPr txBox="1"/>
          <p:nvPr/>
        </p:nvSpPr>
        <p:spPr>
          <a:xfrm>
            <a:off x="607200" y="2871675"/>
            <a:ext cx="2821800" cy="306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t>From the 11th century BC the Greeks migrated to the coast of Αsia Minor, the other side of Aegean sea . There, they got to know  the civilisation of the East. </a:t>
            </a:r>
            <a:endParaRPr sz="1800"/>
          </a:p>
          <a:p>
            <a:pPr indent="0" lvl="0" marL="0" rtl="0" algn="l">
              <a:spcBef>
                <a:spcPts val="0"/>
              </a:spcBef>
              <a:spcAft>
                <a:spcPts val="0"/>
              </a:spcAft>
              <a:buNone/>
            </a:pPr>
            <a:r>
              <a:t/>
            </a:r>
            <a:endParaRPr sz="1800">
              <a:solidFill>
                <a:srgbClr val="434343"/>
              </a:solidFill>
              <a:latin typeface="Alegreya"/>
              <a:ea typeface="Alegreya"/>
              <a:cs typeface="Alegreya"/>
              <a:sym typeface="Alegreya"/>
            </a:endParaRPr>
          </a:p>
        </p:txBody>
      </p:sp>
      <p:sp>
        <p:nvSpPr>
          <p:cNvPr id="621" name="Google Shape;621;p32"/>
          <p:cNvSpPr/>
          <p:nvPr/>
        </p:nvSpPr>
        <p:spPr>
          <a:xfrm>
            <a:off x="256950" y="295950"/>
            <a:ext cx="1707900" cy="634800"/>
          </a:xfrm>
          <a:prstGeom prst="doubleWave">
            <a:avLst>
              <a:gd fmla="val 6250" name="adj1"/>
              <a:gd fmla="val 0" name="adj2"/>
            </a:avLst>
          </a:prstGeom>
          <a:solidFill>
            <a:srgbClr val="FFFFFF"/>
          </a:solidFill>
          <a:ln cap="flat" cmpd="sng" w="1905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1800" u="sng">
                <a:solidFill>
                  <a:srgbClr val="134F5C"/>
                </a:solidFill>
                <a:latin typeface="Alegreya"/>
                <a:ea typeface="Alegreya"/>
                <a:cs typeface="Alegreya"/>
                <a:sym typeface="Alegreya"/>
              </a:rPr>
              <a:t>Ancient times</a:t>
            </a:r>
            <a:endParaRPr b="1" i="1" sz="1800" u="sng">
              <a:solidFill>
                <a:srgbClr val="134F5C"/>
              </a:solidFill>
              <a:latin typeface="Alegreya"/>
              <a:ea typeface="Alegreya"/>
              <a:cs typeface="Alegreya"/>
              <a:sym typeface="Alegrey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33"/>
          <p:cNvSpPr txBox="1"/>
          <p:nvPr>
            <p:ph idx="1" type="body"/>
          </p:nvPr>
        </p:nvSpPr>
        <p:spPr>
          <a:xfrm>
            <a:off x="386300" y="1314450"/>
            <a:ext cx="3199200" cy="4755900"/>
          </a:xfrm>
          <a:prstGeom prst="rect">
            <a:avLst/>
          </a:prstGeom>
        </p:spPr>
        <p:txBody>
          <a:bodyPr anchorCtr="0" anchor="t" bIns="91425" lIns="91425" spcFirstLastPara="1" rIns="91425" wrap="square" tIns="91425">
            <a:noAutofit/>
          </a:bodyPr>
          <a:lstStyle/>
          <a:p>
            <a:pPr indent="5624" lvl="0" marL="451575" rtl="0" algn="l">
              <a:lnSpc>
                <a:spcPct val="150000"/>
              </a:lnSpc>
              <a:spcBef>
                <a:spcPts val="0"/>
              </a:spcBef>
              <a:spcAft>
                <a:spcPts val="0"/>
              </a:spcAft>
              <a:buNone/>
            </a:pPr>
            <a:r>
              <a:rPr lang="en-GB" sz="1800">
                <a:solidFill>
                  <a:srgbClr val="000000"/>
                </a:solidFill>
                <a:latin typeface="Arial"/>
                <a:ea typeface="Arial"/>
                <a:cs typeface="Arial"/>
                <a:sym typeface="Arial"/>
              </a:rPr>
              <a:t>There  the population developed both economically  and culturally and the greek towns flourished and became centres of the Greek Civilisation.</a:t>
            </a:r>
            <a:endParaRPr sz="1800">
              <a:solidFill>
                <a:srgbClr val="000000"/>
              </a:solidFill>
              <a:latin typeface="Arial"/>
              <a:ea typeface="Arial"/>
              <a:cs typeface="Arial"/>
              <a:sym typeface="Arial"/>
            </a:endParaRPr>
          </a:p>
          <a:p>
            <a:pPr indent="0" lvl="0" marL="457200" rtl="0" algn="l">
              <a:lnSpc>
                <a:spcPct val="150000"/>
              </a:lnSpc>
              <a:spcBef>
                <a:spcPts val="0"/>
              </a:spcBef>
              <a:spcAft>
                <a:spcPts val="0"/>
              </a:spcAft>
              <a:buNone/>
            </a:pPr>
            <a:r>
              <a:rPr lang="en-GB" sz="1800">
                <a:solidFill>
                  <a:srgbClr val="000000"/>
                </a:solidFill>
                <a:latin typeface="Arial"/>
                <a:ea typeface="Arial"/>
                <a:cs typeface="Arial"/>
                <a:sym typeface="Arial"/>
              </a:rPr>
              <a:t>Some of the most famous Greek Philosophers lived there (Herakletus etc.).</a:t>
            </a:r>
            <a:endParaRPr sz="1800">
              <a:solidFill>
                <a:srgbClr val="000000"/>
              </a:solidFill>
              <a:latin typeface="Arial"/>
              <a:ea typeface="Arial"/>
              <a:cs typeface="Arial"/>
              <a:sym typeface="Arial"/>
            </a:endParaRPr>
          </a:p>
          <a:p>
            <a:pPr indent="0" lvl="0" marL="0" rtl="0" algn="l">
              <a:spcBef>
                <a:spcPts val="0"/>
              </a:spcBef>
              <a:spcAft>
                <a:spcPts val="1600"/>
              </a:spcAft>
              <a:buNone/>
            </a:pPr>
            <a:r>
              <a:t/>
            </a:r>
            <a:endParaRPr sz="1800"/>
          </a:p>
        </p:txBody>
      </p:sp>
      <p:pic>
        <p:nvPicPr>
          <p:cNvPr id="627" name="Google Shape;627;p33"/>
          <p:cNvPicPr preferRelativeResize="0"/>
          <p:nvPr/>
        </p:nvPicPr>
        <p:blipFill>
          <a:blip r:embed="rId3">
            <a:alphaModFix/>
          </a:blip>
          <a:stretch>
            <a:fillRect/>
          </a:stretch>
        </p:blipFill>
        <p:spPr>
          <a:xfrm>
            <a:off x="3467621" y="1627475"/>
            <a:ext cx="5290675" cy="3968025"/>
          </a:xfrm>
          <a:prstGeom prst="rect">
            <a:avLst/>
          </a:prstGeom>
          <a:noFill/>
          <a:ln>
            <a:noFill/>
          </a:ln>
        </p:spPr>
      </p:pic>
      <p:sp>
        <p:nvSpPr>
          <p:cNvPr id="628" name="Google Shape;628;p33"/>
          <p:cNvSpPr/>
          <p:nvPr/>
        </p:nvSpPr>
        <p:spPr>
          <a:xfrm>
            <a:off x="256925" y="311075"/>
            <a:ext cx="1707900" cy="634800"/>
          </a:xfrm>
          <a:prstGeom prst="doubleWave">
            <a:avLst>
              <a:gd fmla="val 6250" name="adj1"/>
              <a:gd fmla="val 0" name="adj2"/>
            </a:avLst>
          </a:prstGeom>
          <a:solidFill>
            <a:srgbClr val="FFFFFF"/>
          </a:solidFill>
          <a:ln cap="flat" cmpd="sng" w="1905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1800" u="sng">
                <a:solidFill>
                  <a:srgbClr val="134F5C"/>
                </a:solidFill>
                <a:latin typeface="Alegreya"/>
                <a:ea typeface="Alegreya"/>
                <a:cs typeface="Alegreya"/>
                <a:sym typeface="Alegreya"/>
              </a:rPr>
              <a:t>Ancient times</a:t>
            </a:r>
            <a:endParaRPr b="1" i="1" sz="1800" u="sng">
              <a:solidFill>
                <a:srgbClr val="134F5C"/>
              </a:solidFill>
              <a:latin typeface="Alegreya"/>
              <a:ea typeface="Alegreya"/>
              <a:cs typeface="Alegreya"/>
              <a:sym typeface="Alegreya"/>
            </a:endParaRPr>
          </a:p>
        </p:txBody>
      </p:sp>
      <p:sp>
        <p:nvSpPr>
          <p:cNvPr id="629" name="Google Shape;629;p33"/>
          <p:cNvSpPr txBox="1"/>
          <p:nvPr/>
        </p:nvSpPr>
        <p:spPr>
          <a:xfrm>
            <a:off x="5858125" y="2633875"/>
            <a:ext cx="1707900" cy="63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800">
                <a:latin typeface="Calibri"/>
                <a:ea typeface="Calibri"/>
                <a:cs typeface="Calibri"/>
                <a:sym typeface="Calibri"/>
              </a:rPr>
              <a:t>HERAKLETUS</a:t>
            </a:r>
            <a:endParaRPr b="1" sz="1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34"/>
          <p:cNvSpPr txBox="1"/>
          <p:nvPr>
            <p:ph type="title"/>
          </p:nvPr>
        </p:nvSpPr>
        <p:spPr>
          <a:xfrm>
            <a:off x="1584925" y="476575"/>
            <a:ext cx="6841200" cy="184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GB">
                <a:solidFill>
                  <a:srgbClr val="0C343D"/>
                </a:solidFill>
                <a:latin typeface="Alegreya"/>
                <a:ea typeface="Alegreya"/>
                <a:cs typeface="Alegreya"/>
                <a:sym typeface="Alegreya"/>
              </a:rPr>
              <a:t>Second Greek Colonisation, 800 - 500 BC</a:t>
            </a:r>
            <a:endParaRPr>
              <a:solidFill>
                <a:srgbClr val="0C343D"/>
              </a:solidFill>
              <a:latin typeface="Alegreya"/>
              <a:ea typeface="Alegreya"/>
              <a:cs typeface="Alegreya"/>
              <a:sym typeface="Alegreya"/>
            </a:endParaRPr>
          </a:p>
        </p:txBody>
      </p:sp>
      <p:sp>
        <p:nvSpPr>
          <p:cNvPr id="635" name="Google Shape;635;p34"/>
          <p:cNvSpPr txBox="1"/>
          <p:nvPr>
            <p:ph idx="1" type="body"/>
          </p:nvPr>
        </p:nvSpPr>
        <p:spPr>
          <a:xfrm>
            <a:off x="256925" y="1079351"/>
            <a:ext cx="2589300" cy="5435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800">
                <a:solidFill>
                  <a:srgbClr val="000000"/>
                </a:solidFill>
                <a:latin typeface="Arial"/>
                <a:ea typeface="Arial"/>
                <a:cs typeface="Arial"/>
                <a:sym typeface="Arial"/>
              </a:rPr>
              <a:t>This time they organised the civilisation in a very methodical way and they spread across the Βlack Sea and all over the Mediterranean Sea</a:t>
            </a:r>
            <a:endParaRPr sz="18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rPr lang="en-GB" sz="1800">
                <a:solidFill>
                  <a:srgbClr val="000000"/>
                </a:solidFill>
                <a:latin typeface="Arial"/>
                <a:ea typeface="Arial"/>
                <a:cs typeface="Arial"/>
                <a:sym typeface="Arial"/>
              </a:rPr>
              <a:t>( Spain - in Emporion (Empúries,</a:t>
            </a:r>
            <a:endParaRPr sz="18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rPr lang="en-GB" sz="1800">
                <a:solidFill>
                  <a:srgbClr val="000000"/>
                </a:solidFill>
                <a:latin typeface="Arial"/>
                <a:ea typeface="Arial"/>
                <a:cs typeface="Arial"/>
                <a:sym typeface="Arial"/>
              </a:rPr>
              <a:t>south France- in Massalia,</a:t>
            </a:r>
            <a:endParaRPr sz="18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rPr lang="en-GB" sz="1800">
                <a:solidFill>
                  <a:srgbClr val="000000"/>
                </a:solidFill>
                <a:latin typeface="Arial"/>
                <a:ea typeface="Arial"/>
                <a:cs typeface="Arial"/>
                <a:sym typeface="Arial"/>
              </a:rPr>
              <a:t>and in south Italy and Sicily - a lot of colonies) ). </a:t>
            </a:r>
            <a:endParaRPr sz="1800">
              <a:solidFill>
                <a:srgbClr val="000000"/>
              </a:solidFill>
              <a:latin typeface="Arial"/>
              <a:ea typeface="Arial"/>
              <a:cs typeface="Arial"/>
              <a:sym typeface="Arial"/>
            </a:endParaRPr>
          </a:p>
          <a:p>
            <a:pPr indent="0" lvl="0" marL="0" rtl="0" algn="l">
              <a:spcBef>
                <a:spcPts val="0"/>
              </a:spcBef>
              <a:spcAft>
                <a:spcPts val="1600"/>
              </a:spcAft>
              <a:buNone/>
            </a:pPr>
            <a:r>
              <a:t/>
            </a:r>
            <a:endParaRPr sz="1800"/>
          </a:p>
        </p:txBody>
      </p:sp>
      <p:pic>
        <p:nvPicPr>
          <p:cNvPr id="636" name="Google Shape;636;p34"/>
          <p:cNvPicPr preferRelativeResize="0"/>
          <p:nvPr/>
        </p:nvPicPr>
        <p:blipFill>
          <a:blip r:embed="rId3">
            <a:alphaModFix/>
          </a:blip>
          <a:stretch>
            <a:fillRect/>
          </a:stretch>
        </p:blipFill>
        <p:spPr>
          <a:xfrm>
            <a:off x="3026125" y="1597100"/>
            <a:ext cx="5825300" cy="3836175"/>
          </a:xfrm>
          <a:prstGeom prst="rect">
            <a:avLst/>
          </a:prstGeom>
          <a:noFill/>
          <a:ln cap="flat" cmpd="sng" w="28575">
            <a:solidFill>
              <a:srgbClr val="666666"/>
            </a:solidFill>
            <a:prstDash val="solid"/>
            <a:round/>
            <a:headEnd len="sm" w="sm" type="none"/>
            <a:tailEnd len="sm" w="sm" type="none"/>
          </a:ln>
        </p:spPr>
      </p:pic>
      <p:sp>
        <p:nvSpPr>
          <p:cNvPr id="637" name="Google Shape;637;p34"/>
          <p:cNvSpPr/>
          <p:nvPr/>
        </p:nvSpPr>
        <p:spPr>
          <a:xfrm>
            <a:off x="256925" y="311075"/>
            <a:ext cx="1707900" cy="634800"/>
          </a:xfrm>
          <a:prstGeom prst="doubleWave">
            <a:avLst>
              <a:gd fmla="val 6250" name="adj1"/>
              <a:gd fmla="val 0" name="adj2"/>
            </a:avLst>
          </a:prstGeom>
          <a:solidFill>
            <a:srgbClr val="FFFFFF"/>
          </a:solidFill>
          <a:ln cap="flat" cmpd="sng" w="1905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1800" u="sng">
                <a:solidFill>
                  <a:srgbClr val="134F5C"/>
                </a:solidFill>
                <a:latin typeface="Alegreya"/>
                <a:ea typeface="Alegreya"/>
                <a:cs typeface="Alegreya"/>
                <a:sym typeface="Alegreya"/>
              </a:rPr>
              <a:t>Ancient times</a:t>
            </a:r>
            <a:endParaRPr b="1" i="1" sz="1800" u="sng">
              <a:solidFill>
                <a:srgbClr val="134F5C"/>
              </a:solidFill>
              <a:latin typeface="Alegreya"/>
              <a:ea typeface="Alegreya"/>
              <a:cs typeface="Alegreya"/>
              <a:sym typeface="Alegrey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35"/>
          <p:cNvSpPr txBox="1"/>
          <p:nvPr>
            <p:ph type="title"/>
          </p:nvPr>
        </p:nvSpPr>
        <p:spPr>
          <a:xfrm>
            <a:off x="819150" y="1127467"/>
            <a:ext cx="3709200" cy="184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a:t>
            </a:r>
            <a:endParaRPr/>
          </a:p>
        </p:txBody>
      </p:sp>
      <p:sp>
        <p:nvSpPr>
          <p:cNvPr id="643" name="Google Shape;643;p35"/>
          <p:cNvSpPr txBox="1"/>
          <p:nvPr>
            <p:ph idx="1" type="body"/>
          </p:nvPr>
        </p:nvSpPr>
        <p:spPr>
          <a:xfrm>
            <a:off x="830700" y="3092067"/>
            <a:ext cx="3709200" cy="282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44" name="Google Shape;644;p35"/>
          <p:cNvPicPr preferRelativeResize="0"/>
          <p:nvPr/>
        </p:nvPicPr>
        <p:blipFill>
          <a:blip r:embed="rId3">
            <a:alphaModFix/>
          </a:blip>
          <a:stretch>
            <a:fillRect/>
          </a:stretch>
        </p:blipFill>
        <p:spPr>
          <a:xfrm>
            <a:off x="419088" y="1526850"/>
            <a:ext cx="8305826" cy="4824100"/>
          </a:xfrm>
          <a:prstGeom prst="rect">
            <a:avLst/>
          </a:prstGeom>
          <a:noFill/>
          <a:ln cap="flat" cmpd="sng" w="28575">
            <a:solidFill>
              <a:srgbClr val="666666"/>
            </a:solidFill>
            <a:prstDash val="solid"/>
            <a:round/>
            <a:headEnd len="sm" w="sm" type="none"/>
            <a:tailEnd len="sm" w="sm" type="none"/>
          </a:ln>
        </p:spPr>
      </p:pic>
      <p:sp>
        <p:nvSpPr>
          <p:cNvPr id="645" name="Google Shape;645;p35"/>
          <p:cNvSpPr/>
          <p:nvPr/>
        </p:nvSpPr>
        <p:spPr>
          <a:xfrm rot="-3005436">
            <a:off x="1506142" y="2268842"/>
            <a:ext cx="317967" cy="854455"/>
          </a:xfrm>
          <a:prstGeom prst="downArrow">
            <a:avLst>
              <a:gd fmla="val 24846" name="adj1"/>
              <a:gd fmla="val 49524" name="adj2"/>
            </a:avLst>
          </a:prstGeom>
          <a:solidFill>
            <a:srgbClr val="99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5"/>
          <p:cNvSpPr/>
          <p:nvPr/>
        </p:nvSpPr>
        <p:spPr>
          <a:xfrm>
            <a:off x="2752000" y="1828975"/>
            <a:ext cx="232800" cy="821400"/>
          </a:xfrm>
          <a:prstGeom prst="downArrow">
            <a:avLst>
              <a:gd fmla="val 50000" name="adj1"/>
              <a:gd fmla="val 40603" name="adj2"/>
            </a:avLst>
          </a:prstGeom>
          <a:solidFill>
            <a:srgbClr val="99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5"/>
          <p:cNvSpPr/>
          <p:nvPr/>
        </p:nvSpPr>
        <p:spPr>
          <a:xfrm rot="449480">
            <a:off x="3699781" y="4614189"/>
            <a:ext cx="197889" cy="821472"/>
          </a:xfrm>
          <a:prstGeom prst="upArrow">
            <a:avLst>
              <a:gd fmla="val 50000" name="adj1"/>
              <a:gd fmla="val 50000" name="adj2"/>
            </a:avLst>
          </a:prstGeom>
          <a:solidFill>
            <a:srgbClr val="99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5"/>
          <p:cNvSpPr txBox="1"/>
          <p:nvPr>
            <p:ph type="title"/>
          </p:nvPr>
        </p:nvSpPr>
        <p:spPr>
          <a:xfrm>
            <a:off x="1136700" y="455975"/>
            <a:ext cx="6870600" cy="184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GB">
                <a:solidFill>
                  <a:srgbClr val="0C343D"/>
                </a:solidFill>
                <a:latin typeface="Alegreya"/>
                <a:ea typeface="Alegreya"/>
                <a:cs typeface="Alegreya"/>
                <a:sym typeface="Alegreya"/>
              </a:rPr>
              <a:t>Greeks around Mediterranean Sea</a:t>
            </a:r>
            <a:endParaRPr b="1" i="1">
              <a:solidFill>
                <a:srgbClr val="0C343D"/>
              </a:solidFill>
              <a:latin typeface="Alegreya"/>
              <a:ea typeface="Alegreya"/>
              <a:cs typeface="Alegreya"/>
              <a:sym typeface="Alegreya"/>
            </a:endParaRPr>
          </a:p>
          <a:p>
            <a:pPr indent="0" lvl="0" marL="0" rtl="0" algn="ctr">
              <a:spcBef>
                <a:spcPts val="0"/>
              </a:spcBef>
              <a:spcAft>
                <a:spcPts val="0"/>
              </a:spcAft>
              <a:buNone/>
            </a:pPr>
            <a:r>
              <a:rPr b="1" i="1" lang="en-GB">
                <a:solidFill>
                  <a:srgbClr val="0C343D"/>
                </a:solidFill>
                <a:latin typeface="Alegreya"/>
                <a:ea typeface="Alegreya"/>
                <a:cs typeface="Alegreya"/>
                <a:sym typeface="Alegreya"/>
              </a:rPr>
              <a:t>(about 500 BC)</a:t>
            </a:r>
            <a:endParaRPr/>
          </a:p>
        </p:txBody>
      </p:sp>
      <p:sp>
        <p:nvSpPr>
          <p:cNvPr id="649" name="Google Shape;649;p35"/>
          <p:cNvSpPr/>
          <p:nvPr/>
        </p:nvSpPr>
        <p:spPr>
          <a:xfrm>
            <a:off x="256925" y="311075"/>
            <a:ext cx="1707900" cy="634800"/>
          </a:xfrm>
          <a:prstGeom prst="doubleWave">
            <a:avLst>
              <a:gd fmla="val 6250" name="adj1"/>
              <a:gd fmla="val 0" name="adj2"/>
            </a:avLst>
          </a:prstGeom>
          <a:solidFill>
            <a:srgbClr val="FFFFFF"/>
          </a:solidFill>
          <a:ln cap="flat" cmpd="sng" w="1905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1800" u="sng">
                <a:solidFill>
                  <a:srgbClr val="134F5C"/>
                </a:solidFill>
                <a:latin typeface="Alegreya"/>
                <a:ea typeface="Alegreya"/>
                <a:cs typeface="Alegreya"/>
                <a:sym typeface="Alegreya"/>
              </a:rPr>
              <a:t>Ancient times</a:t>
            </a:r>
            <a:endParaRPr b="1" i="1" sz="1800" u="sng">
              <a:solidFill>
                <a:srgbClr val="134F5C"/>
              </a:solidFill>
              <a:latin typeface="Alegreya"/>
              <a:ea typeface="Alegreya"/>
              <a:cs typeface="Alegreya"/>
              <a:sym typeface="Alegrey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1300"/>
                                        <p:tgtEl>
                                          <p:spTgt spid="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12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10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36"/>
          <p:cNvSpPr txBox="1"/>
          <p:nvPr>
            <p:ph type="title"/>
          </p:nvPr>
        </p:nvSpPr>
        <p:spPr>
          <a:xfrm>
            <a:off x="1306025" y="720525"/>
            <a:ext cx="1966500" cy="100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GB">
                <a:solidFill>
                  <a:srgbClr val="0C343D"/>
                </a:solidFill>
                <a:latin typeface="Alegreya"/>
                <a:ea typeface="Alegreya"/>
                <a:cs typeface="Alegreya"/>
                <a:sym typeface="Alegreya"/>
              </a:rPr>
              <a:t>Magna</a:t>
            </a:r>
            <a:endParaRPr b="1" i="1">
              <a:solidFill>
                <a:srgbClr val="0C343D"/>
              </a:solidFill>
              <a:latin typeface="Alegreya"/>
              <a:ea typeface="Alegreya"/>
              <a:cs typeface="Alegreya"/>
              <a:sym typeface="Alegreya"/>
            </a:endParaRPr>
          </a:p>
          <a:p>
            <a:pPr indent="0" lvl="0" marL="0" rtl="0" algn="l">
              <a:spcBef>
                <a:spcPts val="0"/>
              </a:spcBef>
              <a:spcAft>
                <a:spcPts val="0"/>
              </a:spcAft>
              <a:buNone/>
            </a:pPr>
            <a:r>
              <a:rPr b="1" i="1" lang="en-GB">
                <a:solidFill>
                  <a:srgbClr val="0C343D"/>
                </a:solidFill>
                <a:latin typeface="Alegreya"/>
                <a:ea typeface="Alegreya"/>
                <a:cs typeface="Alegreya"/>
                <a:sym typeface="Alegreya"/>
              </a:rPr>
              <a:t>Graecia</a:t>
            </a:r>
            <a:endParaRPr>
              <a:solidFill>
                <a:srgbClr val="0C343D"/>
              </a:solidFill>
              <a:latin typeface="Alegreya"/>
              <a:ea typeface="Alegreya"/>
              <a:cs typeface="Alegreya"/>
              <a:sym typeface="Alegreya"/>
            </a:endParaRPr>
          </a:p>
        </p:txBody>
      </p:sp>
      <p:sp>
        <p:nvSpPr>
          <p:cNvPr id="655" name="Google Shape;655;p36"/>
          <p:cNvSpPr txBox="1"/>
          <p:nvPr>
            <p:ph idx="1" type="body"/>
          </p:nvPr>
        </p:nvSpPr>
        <p:spPr>
          <a:xfrm>
            <a:off x="256925" y="1727025"/>
            <a:ext cx="3015600" cy="4786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800">
                <a:solidFill>
                  <a:srgbClr val="000000"/>
                </a:solidFill>
                <a:latin typeface="Arial"/>
                <a:ea typeface="Arial"/>
                <a:cs typeface="Arial"/>
                <a:sym typeface="Arial"/>
              </a:rPr>
              <a:t>In South Italy and Sicily, the Greeks were so many, that the area was called Magna Graecia.  The greeks settled even in Milazzo! </a:t>
            </a:r>
            <a:endParaRPr sz="1800">
              <a:solidFill>
                <a:srgbClr val="000000"/>
              </a:solidFill>
              <a:latin typeface="Arial"/>
              <a:ea typeface="Arial"/>
              <a:cs typeface="Arial"/>
              <a:sym typeface="Arial"/>
            </a:endParaRPr>
          </a:p>
          <a:p>
            <a:pPr indent="0" lvl="0" marL="0" rtl="0" algn="l">
              <a:lnSpc>
                <a:spcPct val="150000"/>
              </a:lnSpc>
              <a:spcBef>
                <a:spcPts val="0"/>
              </a:spcBef>
              <a:spcAft>
                <a:spcPts val="0"/>
              </a:spcAft>
              <a:buNone/>
            </a:pPr>
            <a:r>
              <a:rPr lang="en-GB" sz="1800">
                <a:solidFill>
                  <a:srgbClr val="000000"/>
                </a:solidFill>
                <a:latin typeface="Arial"/>
                <a:ea typeface="Arial"/>
                <a:cs typeface="Arial"/>
                <a:sym typeface="Arial"/>
              </a:rPr>
              <a:t>Τhe </a:t>
            </a:r>
            <a:r>
              <a:rPr lang="en-GB" sz="1800">
                <a:solidFill>
                  <a:srgbClr val="222222"/>
                </a:solidFill>
                <a:highlight>
                  <a:srgbClr val="FFFFFF"/>
                </a:highlight>
                <a:latin typeface="Arial"/>
                <a:ea typeface="Arial"/>
                <a:cs typeface="Arial"/>
                <a:sym typeface="Arial"/>
              </a:rPr>
              <a:t>most ancient Greek colony in Sicily is Imera.</a:t>
            </a:r>
            <a:r>
              <a:rPr lang="en-GB"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p:txBody>
      </p:sp>
      <p:pic>
        <p:nvPicPr>
          <p:cNvPr id="656" name="Google Shape;656;p36"/>
          <p:cNvPicPr preferRelativeResize="0"/>
          <p:nvPr/>
        </p:nvPicPr>
        <p:blipFill rotWithShape="1">
          <a:blip r:embed="rId3">
            <a:alphaModFix/>
          </a:blip>
          <a:srcRect b="0" l="7210" r="4536" t="0"/>
          <a:stretch/>
        </p:blipFill>
        <p:spPr>
          <a:xfrm>
            <a:off x="3396793" y="563738"/>
            <a:ext cx="5405331" cy="5730525"/>
          </a:xfrm>
          <a:prstGeom prst="rect">
            <a:avLst/>
          </a:prstGeom>
          <a:noFill/>
          <a:ln cap="flat" cmpd="sng" w="28575">
            <a:solidFill>
              <a:srgbClr val="666666"/>
            </a:solidFill>
            <a:prstDash val="solid"/>
            <a:round/>
            <a:headEnd len="sm" w="sm" type="none"/>
            <a:tailEnd len="sm" w="sm" type="none"/>
          </a:ln>
        </p:spPr>
      </p:pic>
      <p:sp>
        <p:nvSpPr>
          <p:cNvPr id="657" name="Google Shape;657;p36"/>
          <p:cNvSpPr/>
          <p:nvPr/>
        </p:nvSpPr>
        <p:spPr>
          <a:xfrm>
            <a:off x="256925" y="281550"/>
            <a:ext cx="1707900" cy="634800"/>
          </a:xfrm>
          <a:prstGeom prst="doubleWave">
            <a:avLst>
              <a:gd fmla="val 6250" name="adj1"/>
              <a:gd fmla="val 0" name="adj2"/>
            </a:avLst>
          </a:prstGeom>
          <a:solidFill>
            <a:srgbClr val="FFFFFF"/>
          </a:solidFill>
          <a:ln cap="flat" cmpd="sng" w="1905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GB" sz="1800" u="sng">
                <a:solidFill>
                  <a:srgbClr val="134F5C"/>
                </a:solidFill>
                <a:latin typeface="Alegreya"/>
                <a:ea typeface="Alegreya"/>
                <a:cs typeface="Alegreya"/>
                <a:sym typeface="Alegreya"/>
              </a:rPr>
              <a:t>Ancient times</a:t>
            </a:r>
            <a:endParaRPr b="1" i="1" sz="1800" u="sng">
              <a:solidFill>
                <a:srgbClr val="134F5C"/>
              </a:solidFill>
              <a:latin typeface="Alegreya"/>
              <a:ea typeface="Alegreya"/>
              <a:cs typeface="Alegreya"/>
              <a:sym typeface="Alegrey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